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12" r:id="rId5"/>
    <p:sldMasterId id="214748371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y="5143500" cx="9144000"/>
  <p:notesSz cx="6858000" cy="9144000"/>
  <p:embeddedFontLst>
    <p:embeddedFont>
      <p:font typeface="Roboto"/>
      <p:regular r:id="rId21"/>
      <p:bold r:id="rId22"/>
      <p:italic r:id="rId23"/>
      <p:boldItalic r:id="rId24"/>
    </p:embeddedFont>
    <p:embeddedFont>
      <p:font typeface="Newsreader"/>
      <p:regular r:id="rId25"/>
      <p:bold r:id="rId26"/>
      <p:italic r:id="rId27"/>
      <p:boldItalic r:id="rId28"/>
    </p:embeddedFont>
    <p:embeddedFont>
      <p:font typeface="DM Sans Light"/>
      <p:regular r:id="rId29"/>
      <p:bold r:id="rId30"/>
      <p:italic r:id="rId31"/>
      <p:boldItalic r:id="rId32"/>
    </p:embeddedFont>
    <p:embeddedFont>
      <p:font typeface="DM Sans SemiBold"/>
      <p:regular r:id="rId33"/>
      <p:bold r:id="rId34"/>
      <p:italic r:id="rId35"/>
      <p:boldItalic r:id="rId36"/>
    </p:embeddedFont>
    <p:embeddedFont>
      <p:font typeface="DM Sans"/>
      <p:regular r:id="rId37"/>
      <p:bold r:id="rId38"/>
      <p:italic r:id="rId39"/>
      <p:boldItalic r:id="rId40"/>
    </p:embeddedFont>
    <p:embeddedFont>
      <p:font typeface="Newsreader SemiBold"/>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89A1F83-2F21-4591-998E-1D227CDB2C89}">
  <a:tblStyle styleId="{689A1F83-2F21-4591-998E-1D227CDB2C8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DMSans-boldItalic.fntdata"/><Relationship Id="rId42" Type="http://schemas.openxmlformats.org/officeDocument/2006/relationships/font" Target="fonts/NewsreaderSemiBold-bold.fntdata"/><Relationship Id="rId41" Type="http://schemas.openxmlformats.org/officeDocument/2006/relationships/font" Target="fonts/NewsreaderSemiBold-regular.fntdata"/><Relationship Id="rId44" Type="http://schemas.openxmlformats.org/officeDocument/2006/relationships/font" Target="fonts/NewsreaderSemiBold-boldItalic.fntdata"/><Relationship Id="rId43" Type="http://schemas.openxmlformats.org/officeDocument/2006/relationships/font" Target="fonts/NewsreaderSemi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DMSansLight-italic.fntdata"/><Relationship Id="rId30" Type="http://schemas.openxmlformats.org/officeDocument/2006/relationships/font" Target="fonts/DMSansLight-bold.fntdata"/><Relationship Id="rId33" Type="http://schemas.openxmlformats.org/officeDocument/2006/relationships/font" Target="fonts/DMSansSemiBold-regular.fntdata"/><Relationship Id="rId32" Type="http://schemas.openxmlformats.org/officeDocument/2006/relationships/font" Target="fonts/DMSansLight-boldItalic.fntdata"/><Relationship Id="rId35" Type="http://schemas.openxmlformats.org/officeDocument/2006/relationships/font" Target="fonts/DMSansSemiBold-italic.fntdata"/><Relationship Id="rId34" Type="http://schemas.openxmlformats.org/officeDocument/2006/relationships/font" Target="fonts/DMSansSemiBold-bold.fntdata"/><Relationship Id="rId37" Type="http://schemas.openxmlformats.org/officeDocument/2006/relationships/font" Target="fonts/DMSans-regular.fntdata"/><Relationship Id="rId36" Type="http://schemas.openxmlformats.org/officeDocument/2006/relationships/font" Target="fonts/DMSansSemiBold-boldItalic.fntdata"/><Relationship Id="rId39" Type="http://schemas.openxmlformats.org/officeDocument/2006/relationships/font" Target="fonts/DMSans-italic.fntdata"/><Relationship Id="rId38" Type="http://schemas.openxmlformats.org/officeDocument/2006/relationships/font" Target="fonts/DMSans-bold.fntdata"/><Relationship Id="rId20" Type="http://schemas.openxmlformats.org/officeDocument/2006/relationships/slide" Target="slides/slide13.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26" Type="http://schemas.openxmlformats.org/officeDocument/2006/relationships/font" Target="fonts/Newsreader-bold.fntdata"/><Relationship Id="rId25" Type="http://schemas.openxmlformats.org/officeDocument/2006/relationships/font" Target="fonts/Newsreader-regular.fntdata"/><Relationship Id="rId28" Type="http://schemas.openxmlformats.org/officeDocument/2006/relationships/font" Target="fonts/Newsreader-boldItalic.fntdata"/><Relationship Id="rId27" Type="http://schemas.openxmlformats.org/officeDocument/2006/relationships/font" Target="fonts/Newsreader-italic.fntdata"/><Relationship Id="rId29" Type="http://schemas.openxmlformats.org/officeDocument/2006/relationships/font" Target="fonts/DMSansLight-regular.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3b62c0dcb7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3b62c0dcb7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3b62c0dcb74_0_1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3b62c0dcb74_0_1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3b8d344fcfd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3b8d344fcfd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3b8f0f8afb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3b8f0f8afb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3b8d344fcf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3b8d344fcf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g3b62c0dcb74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g3b62c0dcb74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3b62c0dcb74_0_1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3b62c0dcb74_0_1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 name="Shape 529"/>
        <p:cNvGrpSpPr/>
        <p:nvPr/>
      </p:nvGrpSpPr>
      <p:grpSpPr>
        <a:xfrm>
          <a:off x="0" y="0"/>
          <a:ext cx="0" cy="0"/>
          <a:chOff x="0" y="0"/>
          <a:chExt cx="0" cy="0"/>
        </a:xfrm>
      </p:grpSpPr>
      <p:sp>
        <p:nvSpPr>
          <p:cNvPr id="530" name="Google Shape;530;g3927fe8abe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 name="Google Shape;531;g3927fe8abe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3b8f792fc87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3b8f792fc8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3b62c0dcb74_0_12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3b62c0dcb74_0_1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3927fe8abe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3927fe8abe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3927fe8abe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3927fe8abe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g3927fe8abe4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3927fe8abe4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only">
  <p:cSld name="BLANK_1_1_1_1">
    <p:spTree>
      <p:nvGrpSpPr>
        <p:cNvPr id="54" name="Shape 54"/>
        <p:cNvGrpSpPr/>
        <p:nvPr/>
      </p:nvGrpSpPr>
      <p:grpSpPr>
        <a:xfrm>
          <a:off x="0" y="0"/>
          <a:ext cx="0" cy="0"/>
          <a:chOff x="0" y="0"/>
          <a:chExt cx="0" cy="0"/>
        </a:xfrm>
      </p:grpSpPr>
      <p:sp>
        <p:nvSpPr>
          <p:cNvPr id="55" name="Google Shape;55;p14"/>
          <p:cNvSpPr txBox="1"/>
          <p:nvPr>
            <p:ph type="title"/>
          </p:nvPr>
        </p:nvSpPr>
        <p:spPr>
          <a:xfrm>
            <a:off x="361975" y="957403"/>
            <a:ext cx="5627400" cy="5877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3600"/>
            </a:lvl1pPr>
            <a:lvl2pPr lvl="1">
              <a:lnSpc>
                <a:spcPct val="90000"/>
              </a:lnSpc>
              <a:spcBef>
                <a:spcPts val="0"/>
              </a:spcBef>
              <a:spcAft>
                <a:spcPts val="0"/>
              </a:spcAft>
              <a:buNone/>
              <a:defRPr/>
            </a:lvl2pPr>
            <a:lvl3pPr lvl="2">
              <a:lnSpc>
                <a:spcPct val="90000"/>
              </a:lnSpc>
              <a:spcBef>
                <a:spcPts val="0"/>
              </a:spcBef>
              <a:spcAft>
                <a:spcPts val="0"/>
              </a:spcAft>
              <a:buNone/>
              <a:defRPr/>
            </a:lvl3pPr>
            <a:lvl4pPr lvl="3">
              <a:lnSpc>
                <a:spcPct val="90000"/>
              </a:lnSpc>
              <a:spcBef>
                <a:spcPts val="0"/>
              </a:spcBef>
              <a:spcAft>
                <a:spcPts val="0"/>
              </a:spcAft>
              <a:buNone/>
              <a:defRPr/>
            </a:lvl4pPr>
            <a:lvl5pPr lvl="4">
              <a:lnSpc>
                <a:spcPct val="90000"/>
              </a:lnSpc>
              <a:spcBef>
                <a:spcPts val="0"/>
              </a:spcBef>
              <a:spcAft>
                <a:spcPts val="0"/>
              </a:spcAft>
              <a:buNone/>
              <a:defRPr/>
            </a:lvl5pPr>
            <a:lvl6pPr lvl="5">
              <a:lnSpc>
                <a:spcPct val="90000"/>
              </a:lnSpc>
              <a:spcBef>
                <a:spcPts val="0"/>
              </a:spcBef>
              <a:spcAft>
                <a:spcPts val="0"/>
              </a:spcAft>
              <a:buNone/>
              <a:defRPr/>
            </a:lvl6pPr>
            <a:lvl7pPr lvl="6">
              <a:lnSpc>
                <a:spcPct val="90000"/>
              </a:lnSpc>
              <a:spcBef>
                <a:spcPts val="0"/>
              </a:spcBef>
              <a:spcAft>
                <a:spcPts val="0"/>
              </a:spcAft>
              <a:buNone/>
              <a:defRPr/>
            </a:lvl7pPr>
            <a:lvl8pPr lvl="7">
              <a:lnSpc>
                <a:spcPct val="90000"/>
              </a:lnSpc>
              <a:spcBef>
                <a:spcPts val="0"/>
              </a:spcBef>
              <a:spcAft>
                <a:spcPts val="0"/>
              </a:spcAft>
              <a:buNone/>
              <a:defRPr/>
            </a:lvl8pPr>
            <a:lvl9pPr lvl="8">
              <a:lnSpc>
                <a:spcPct val="90000"/>
              </a:lnSpc>
              <a:spcBef>
                <a:spcPts val="0"/>
              </a:spcBef>
              <a:spcAft>
                <a:spcPts val="0"/>
              </a:spcAft>
              <a:buNone/>
              <a:defRPr/>
            </a:lvl9pPr>
          </a:lstStyle>
          <a:p/>
        </p:txBody>
      </p:sp>
      <p:sp>
        <p:nvSpPr>
          <p:cNvPr id="56" name="Google Shape;56;p14"/>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57" name="Google Shape;57;p14"/>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Font typeface="DM Sans"/>
              <a:buNone/>
              <a:defRPr>
                <a:latin typeface="DM Sans"/>
                <a:ea typeface="DM Sans"/>
                <a:cs typeface="DM Sans"/>
                <a:sym typeface="DM Sans"/>
              </a:defRPr>
            </a:lvl2pPr>
            <a:lvl3pPr lvl="2">
              <a:spcBef>
                <a:spcPts val="0"/>
              </a:spcBef>
              <a:spcAft>
                <a:spcPts val="0"/>
              </a:spcAft>
              <a:buSzPts val="1400"/>
              <a:buFont typeface="DM Sans"/>
              <a:buNone/>
              <a:defRPr>
                <a:latin typeface="DM Sans"/>
                <a:ea typeface="DM Sans"/>
                <a:cs typeface="DM Sans"/>
                <a:sym typeface="DM Sans"/>
              </a:defRPr>
            </a:lvl3pPr>
            <a:lvl4pPr lvl="3">
              <a:spcBef>
                <a:spcPts val="0"/>
              </a:spcBef>
              <a:spcAft>
                <a:spcPts val="0"/>
              </a:spcAft>
              <a:buSzPts val="1400"/>
              <a:buFont typeface="DM Sans"/>
              <a:buNone/>
              <a:defRPr>
                <a:latin typeface="DM Sans"/>
                <a:ea typeface="DM Sans"/>
                <a:cs typeface="DM Sans"/>
                <a:sym typeface="DM Sans"/>
              </a:defRPr>
            </a:lvl4pPr>
            <a:lvl5pPr lvl="4">
              <a:spcBef>
                <a:spcPts val="0"/>
              </a:spcBef>
              <a:spcAft>
                <a:spcPts val="0"/>
              </a:spcAft>
              <a:buSzPts val="1400"/>
              <a:buFont typeface="DM Sans"/>
              <a:buNone/>
              <a:defRPr>
                <a:latin typeface="DM Sans"/>
                <a:ea typeface="DM Sans"/>
                <a:cs typeface="DM Sans"/>
                <a:sym typeface="DM Sans"/>
              </a:defRPr>
            </a:lvl5pPr>
            <a:lvl6pPr lvl="5">
              <a:spcBef>
                <a:spcPts val="0"/>
              </a:spcBef>
              <a:spcAft>
                <a:spcPts val="0"/>
              </a:spcAft>
              <a:buSzPts val="1400"/>
              <a:buFont typeface="DM Sans"/>
              <a:buNone/>
              <a:defRPr>
                <a:latin typeface="DM Sans"/>
                <a:ea typeface="DM Sans"/>
                <a:cs typeface="DM Sans"/>
                <a:sym typeface="DM Sans"/>
              </a:defRPr>
            </a:lvl6pPr>
            <a:lvl7pPr lvl="6">
              <a:spcBef>
                <a:spcPts val="0"/>
              </a:spcBef>
              <a:spcAft>
                <a:spcPts val="0"/>
              </a:spcAft>
              <a:buSzPts val="1400"/>
              <a:buFont typeface="DM Sans"/>
              <a:buNone/>
              <a:defRPr>
                <a:latin typeface="DM Sans"/>
                <a:ea typeface="DM Sans"/>
                <a:cs typeface="DM Sans"/>
                <a:sym typeface="DM Sans"/>
              </a:defRPr>
            </a:lvl7pPr>
            <a:lvl8pPr lvl="7">
              <a:spcBef>
                <a:spcPts val="0"/>
              </a:spcBef>
              <a:spcAft>
                <a:spcPts val="0"/>
              </a:spcAft>
              <a:buSzPts val="1400"/>
              <a:buFont typeface="DM Sans"/>
              <a:buNone/>
              <a:defRPr>
                <a:latin typeface="DM Sans"/>
                <a:ea typeface="DM Sans"/>
                <a:cs typeface="DM Sans"/>
                <a:sym typeface="DM Sans"/>
              </a:defRPr>
            </a:lvl8pPr>
            <a:lvl9pPr lvl="8">
              <a:spcBef>
                <a:spcPts val="0"/>
              </a:spcBef>
              <a:spcAft>
                <a:spcPts val="0"/>
              </a:spcAft>
              <a:buSzPts val="1400"/>
              <a:buFont typeface="DM Sans"/>
              <a:buNone/>
              <a:defRPr>
                <a:latin typeface="DM Sans"/>
                <a:ea typeface="DM Sans"/>
                <a:cs typeface="DM Sans"/>
                <a:sym typeface="DM Sans"/>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BLANK_1_1_1_1_3">
    <p:spTree>
      <p:nvGrpSpPr>
        <p:cNvPr id="58" name="Shape 58"/>
        <p:cNvGrpSpPr/>
        <p:nvPr/>
      </p:nvGrpSpPr>
      <p:grpSpPr>
        <a:xfrm>
          <a:off x="0" y="0"/>
          <a:ext cx="0" cy="0"/>
          <a:chOff x="0" y="0"/>
          <a:chExt cx="0" cy="0"/>
        </a:xfrm>
      </p:grpSpPr>
      <p:sp>
        <p:nvSpPr>
          <p:cNvPr id="59" name="Google Shape;59;p15"/>
          <p:cNvSpPr txBox="1"/>
          <p:nvPr>
            <p:ph type="title"/>
          </p:nvPr>
        </p:nvSpPr>
        <p:spPr>
          <a:xfrm>
            <a:off x="361975" y="957403"/>
            <a:ext cx="5627400" cy="5877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3600"/>
            </a:lvl1pPr>
            <a:lvl2pPr lvl="1">
              <a:lnSpc>
                <a:spcPct val="90000"/>
              </a:lnSpc>
              <a:spcBef>
                <a:spcPts val="0"/>
              </a:spcBef>
              <a:spcAft>
                <a:spcPts val="0"/>
              </a:spcAft>
              <a:buNone/>
              <a:defRPr/>
            </a:lvl2pPr>
            <a:lvl3pPr lvl="2">
              <a:lnSpc>
                <a:spcPct val="90000"/>
              </a:lnSpc>
              <a:spcBef>
                <a:spcPts val="0"/>
              </a:spcBef>
              <a:spcAft>
                <a:spcPts val="0"/>
              </a:spcAft>
              <a:buNone/>
              <a:defRPr/>
            </a:lvl3pPr>
            <a:lvl4pPr lvl="3">
              <a:lnSpc>
                <a:spcPct val="90000"/>
              </a:lnSpc>
              <a:spcBef>
                <a:spcPts val="0"/>
              </a:spcBef>
              <a:spcAft>
                <a:spcPts val="0"/>
              </a:spcAft>
              <a:buNone/>
              <a:defRPr/>
            </a:lvl4pPr>
            <a:lvl5pPr lvl="4">
              <a:lnSpc>
                <a:spcPct val="90000"/>
              </a:lnSpc>
              <a:spcBef>
                <a:spcPts val="0"/>
              </a:spcBef>
              <a:spcAft>
                <a:spcPts val="0"/>
              </a:spcAft>
              <a:buNone/>
              <a:defRPr/>
            </a:lvl5pPr>
            <a:lvl6pPr lvl="5">
              <a:lnSpc>
                <a:spcPct val="90000"/>
              </a:lnSpc>
              <a:spcBef>
                <a:spcPts val="0"/>
              </a:spcBef>
              <a:spcAft>
                <a:spcPts val="0"/>
              </a:spcAft>
              <a:buNone/>
              <a:defRPr/>
            </a:lvl6pPr>
            <a:lvl7pPr lvl="6">
              <a:lnSpc>
                <a:spcPct val="90000"/>
              </a:lnSpc>
              <a:spcBef>
                <a:spcPts val="0"/>
              </a:spcBef>
              <a:spcAft>
                <a:spcPts val="0"/>
              </a:spcAft>
              <a:buNone/>
              <a:defRPr/>
            </a:lvl7pPr>
            <a:lvl8pPr lvl="7">
              <a:lnSpc>
                <a:spcPct val="90000"/>
              </a:lnSpc>
              <a:spcBef>
                <a:spcPts val="0"/>
              </a:spcBef>
              <a:spcAft>
                <a:spcPts val="0"/>
              </a:spcAft>
              <a:buNone/>
              <a:defRPr/>
            </a:lvl8pPr>
            <a:lvl9pPr lvl="8">
              <a:lnSpc>
                <a:spcPct val="90000"/>
              </a:lnSpc>
              <a:spcBef>
                <a:spcPts val="0"/>
              </a:spcBef>
              <a:spcAft>
                <a:spcPts val="0"/>
              </a:spcAft>
              <a:buNone/>
              <a:defRPr/>
            </a:lvl9pPr>
          </a:lstStyle>
          <a:p/>
        </p:txBody>
      </p:sp>
      <p:sp>
        <p:nvSpPr>
          <p:cNvPr id="60" name="Google Shape;60;p15"/>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61" name="Google Shape;61;p15"/>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Font typeface="DM Sans"/>
              <a:buNone/>
              <a:defRPr>
                <a:latin typeface="DM Sans"/>
                <a:ea typeface="DM Sans"/>
                <a:cs typeface="DM Sans"/>
                <a:sym typeface="DM Sans"/>
              </a:defRPr>
            </a:lvl2pPr>
            <a:lvl3pPr lvl="2">
              <a:spcBef>
                <a:spcPts val="0"/>
              </a:spcBef>
              <a:spcAft>
                <a:spcPts val="0"/>
              </a:spcAft>
              <a:buSzPts val="1400"/>
              <a:buFont typeface="DM Sans"/>
              <a:buNone/>
              <a:defRPr>
                <a:latin typeface="DM Sans"/>
                <a:ea typeface="DM Sans"/>
                <a:cs typeface="DM Sans"/>
                <a:sym typeface="DM Sans"/>
              </a:defRPr>
            </a:lvl3pPr>
            <a:lvl4pPr lvl="3">
              <a:spcBef>
                <a:spcPts val="0"/>
              </a:spcBef>
              <a:spcAft>
                <a:spcPts val="0"/>
              </a:spcAft>
              <a:buSzPts val="1400"/>
              <a:buFont typeface="DM Sans"/>
              <a:buNone/>
              <a:defRPr>
                <a:latin typeface="DM Sans"/>
                <a:ea typeface="DM Sans"/>
                <a:cs typeface="DM Sans"/>
                <a:sym typeface="DM Sans"/>
              </a:defRPr>
            </a:lvl4pPr>
            <a:lvl5pPr lvl="4">
              <a:spcBef>
                <a:spcPts val="0"/>
              </a:spcBef>
              <a:spcAft>
                <a:spcPts val="0"/>
              </a:spcAft>
              <a:buSzPts val="1400"/>
              <a:buFont typeface="DM Sans"/>
              <a:buNone/>
              <a:defRPr>
                <a:latin typeface="DM Sans"/>
                <a:ea typeface="DM Sans"/>
                <a:cs typeface="DM Sans"/>
                <a:sym typeface="DM Sans"/>
              </a:defRPr>
            </a:lvl5pPr>
            <a:lvl6pPr lvl="5">
              <a:spcBef>
                <a:spcPts val="0"/>
              </a:spcBef>
              <a:spcAft>
                <a:spcPts val="0"/>
              </a:spcAft>
              <a:buSzPts val="1400"/>
              <a:buFont typeface="DM Sans"/>
              <a:buNone/>
              <a:defRPr>
                <a:latin typeface="DM Sans"/>
                <a:ea typeface="DM Sans"/>
                <a:cs typeface="DM Sans"/>
                <a:sym typeface="DM Sans"/>
              </a:defRPr>
            </a:lvl6pPr>
            <a:lvl7pPr lvl="6">
              <a:spcBef>
                <a:spcPts val="0"/>
              </a:spcBef>
              <a:spcAft>
                <a:spcPts val="0"/>
              </a:spcAft>
              <a:buSzPts val="1400"/>
              <a:buFont typeface="DM Sans"/>
              <a:buNone/>
              <a:defRPr>
                <a:latin typeface="DM Sans"/>
                <a:ea typeface="DM Sans"/>
                <a:cs typeface="DM Sans"/>
                <a:sym typeface="DM Sans"/>
              </a:defRPr>
            </a:lvl7pPr>
            <a:lvl8pPr lvl="7">
              <a:spcBef>
                <a:spcPts val="0"/>
              </a:spcBef>
              <a:spcAft>
                <a:spcPts val="0"/>
              </a:spcAft>
              <a:buSzPts val="1400"/>
              <a:buFont typeface="DM Sans"/>
              <a:buNone/>
              <a:defRPr>
                <a:latin typeface="DM Sans"/>
                <a:ea typeface="DM Sans"/>
                <a:cs typeface="DM Sans"/>
                <a:sym typeface="DM Sans"/>
              </a:defRPr>
            </a:lvl8pPr>
            <a:lvl9pPr lvl="8">
              <a:spcBef>
                <a:spcPts val="0"/>
              </a:spcBef>
              <a:spcAft>
                <a:spcPts val="0"/>
              </a:spcAft>
              <a:buSzPts val="1400"/>
              <a:buFont typeface="DM Sans"/>
              <a:buNone/>
              <a:defRPr>
                <a:latin typeface="DM Sans"/>
                <a:ea typeface="DM Sans"/>
                <a:cs typeface="DM Sans"/>
                <a:sym typeface="DM Sans"/>
              </a:defRPr>
            </a:lvl9pPr>
          </a:lstStyle>
          <a:p/>
        </p:txBody>
      </p:sp>
      <p:sp>
        <p:nvSpPr>
          <p:cNvPr id="62" name="Google Shape;62;p15"/>
          <p:cNvSpPr txBox="1"/>
          <p:nvPr>
            <p:ph idx="2" type="subTitle"/>
          </p:nvPr>
        </p:nvSpPr>
        <p:spPr>
          <a:xfrm>
            <a:off x="362125" y="1853425"/>
            <a:ext cx="2061600" cy="2376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5"/>
          <p:cNvSpPr txBox="1"/>
          <p:nvPr>
            <p:ph idx="3" type="subTitle"/>
          </p:nvPr>
        </p:nvSpPr>
        <p:spPr>
          <a:xfrm>
            <a:off x="3154650" y="1853425"/>
            <a:ext cx="2061600" cy="2376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15"/>
          <p:cNvSpPr txBox="1"/>
          <p:nvPr>
            <p:ph idx="4" type="subTitle"/>
          </p:nvPr>
        </p:nvSpPr>
        <p:spPr>
          <a:xfrm>
            <a:off x="6216650" y="1853425"/>
            <a:ext cx="2061600" cy="2376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15"/>
          <p:cNvSpPr txBox="1"/>
          <p:nvPr>
            <p:ph idx="5" type="subTitle"/>
          </p:nvPr>
        </p:nvSpPr>
        <p:spPr>
          <a:xfrm>
            <a:off x="362125" y="2206700"/>
            <a:ext cx="2575800" cy="12483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000"/>
              <a:buFont typeface="DM Sans Light"/>
              <a:buNone/>
              <a:defRPr sz="1000">
                <a:latin typeface="DM Sans Light"/>
                <a:ea typeface="DM Sans Light"/>
                <a:cs typeface="DM Sans Light"/>
                <a:sym typeface="DM Sans Light"/>
              </a:defRPr>
            </a:lvl2pPr>
            <a:lvl3pPr lvl="2">
              <a:spcBef>
                <a:spcPts val="0"/>
              </a:spcBef>
              <a:spcAft>
                <a:spcPts val="0"/>
              </a:spcAft>
              <a:buSzPts val="1000"/>
              <a:buFont typeface="DM Sans Light"/>
              <a:buNone/>
              <a:defRPr sz="1000">
                <a:latin typeface="DM Sans Light"/>
                <a:ea typeface="DM Sans Light"/>
                <a:cs typeface="DM Sans Light"/>
                <a:sym typeface="DM Sans Light"/>
              </a:defRPr>
            </a:lvl3pPr>
            <a:lvl4pPr lvl="3">
              <a:spcBef>
                <a:spcPts val="0"/>
              </a:spcBef>
              <a:spcAft>
                <a:spcPts val="0"/>
              </a:spcAft>
              <a:buSzPts val="1000"/>
              <a:buFont typeface="DM Sans Light"/>
              <a:buNone/>
              <a:defRPr sz="1000">
                <a:latin typeface="DM Sans Light"/>
                <a:ea typeface="DM Sans Light"/>
                <a:cs typeface="DM Sans Light"/>
                <a:sym typeface="DM Sans Light"/>
              </a:defRPr>
            </a:lvl4pPr>
            <a:lvl5pPr lvl="4">
              <a:spcBef>
                <a:spcPts val="0"/>
              </a:spcBef>
              <a:spcAft>
                <a:spcPts val="0"/>
              </a:spcAft>
              <a:buSzPts val="1000"/>
              <a:buFont typeface="DM Sans Light"/>
              <a:buNone/>
              <a:defRPr sz="1000">
                <a:latin typeface="DM Sans Light"/>
                <a:ea typeface="DM Sans Light"/>
                <a:cs typeface="DM Sans Light"/>
                <a:sym typeface="DM Sans Light"/>
              </a:defRPr>
            </a:lvl5pPr>
            <a:lvl6pPr lvl="5">
              <a:spcBef>
                <a:spcPts val="0"/>
              </a:spcBef>
              <a:spcAft>
                <a:spcPts val="0"/>
              </a:spcAft>
              <a:buSzPts val="1000"/>
              <a:buFont typeface="DM Sans Light"/>
              <a:buNone/>
              <a:defRPr sz="1000">
                <a:latin typeface="DM Sans Light"/>
                <a:ea typeface="DM Sans Light"/>
                <a:cs typeface="DM Sans Light"/>
                <a:sym typeface="DM Sans Light"/>
              </a:defRPr>
            </a:lvl6pPr>
            <a:lvl7pPr lvl="6">
              <a:spcBef>
                <a:spcPts val="0"/>
              </a:spcBef>
              <a:spcAft>
                <a:spcPts val="0"/>
              </a:spcAft>
              <a:buSzPts val="1000"/>
              <a:buFont typeface="DM Sans Light"/>
              <a:buNone/>
              <a:defRPr sz="1000">
                <a:latin typeface="DM Sans Light"/>
                <a:ea typeface="DM Sans Light"/>
                <a:cs typeface="DM Sans Light"/>
                <a:sym typeface="DM Sans Light"/>
              </a:defRPr>
            </a:lvl7pPr>
            <a:lvl8pPr lvl="7">
              <a:spcBef>
                <a:spcPts val="0"/>
              </a:spcBef>
              <a:spcAft>
                <a:spcPts val="0"/>
              </a:spcAft>
              <a:buSzPts val="1000"/>
              <a:buFont typeface="DM Sans Light"/>
              <a:buNone/>
              <a:defRPr sz="1000">
                <a:latin typeface="DM Sans Light"/>
                <a:ea typeface="DM Sans Light"/>
                <a:cs typeface="DM Sans Light"/>
                <a:sym typeface="DM Sans Light"/>
              </a:defRPr>
            </a:lvl8pPr>
            <a:lvl9pPr lvl="8">
              <a:spcBef>
                <a:spcPts val="0"/>
              </a:spcBef>
              <a:spcAft>
                <a:spcPts val="0"/>
              </a:spcAft>
              <a:buSzPts val="1000"/>
              <a:buFont typeface="DM Sans Light"/>
              <a:buNone/>
              <a:defRPr sz="1000">
                <a:latin typeface="DM Sans Light"/>
                <a:ea typeface="DM Sans Light"/>
                <a:cs typeface="DM Sans Light"/>
                <a:sym typeface="DM Sans Ligh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eyebrow ">
  <p:cSld name="BLANK_1_1_1_1_2_1">
    <p:spTree>
      <p:nvGrpSpPr>
        <p:cNvPr id="66" name="Shape 66"/>
        <p:cNvGrpSpPr/>
        <p:nvPr/>
      </p:nvGrpSpPr>
      <p:grpSpPr>
        <a:xfrm>
          <a:off x="0" y="0"/>
          <a:ext cx="0" cy="0"/>
          <a:chOff x="0" y="0"/>
          <a:chExt cx="0" cy="0"/>
        </a:xfrm>
      </p:grpSpPr>
      <p:sp>
        <p:nvSpPr>
          <p:cNvPr id="67" name="Google Shape;67;p16"/>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68" name="Google Shape;68;p16"/>
          <p:cNvSpPr txBox="1"/>
          <p:nvPr>
            <p:ph type="title"/>
          </p:nvPr>
        </p:nvSpPr>
        <p:spPr>
          <a:xfrm>
            <a:off x="361975" y="988557"/>
            <a:ext cx="50184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lvl1pPr>
            <a:lvl2pPr lvl="1">
              <a:lnSpc>
                <a:spcPct val="90000"/>
              </a:lnSpc>
              <a:spcBef>
                <a:spcPts val="0"/>
              </a:spcBef>
              <a:spcAft>
                <a:spcPts val="0"/>
              </a:spcAft>
              <a:buNone/>
              <a:defRPr sz="2200"/>
            </a:lvl2pPr>
            <a:lvl3pPr lvl="2">
              <a:lnSpc>
                <a:spcPct val="90000"/>
              </a:lnSpc>
              <a:spcBef>
                <a:spcPts val="0"/>
              </a:spcBef>
              <a:spcAft>
                <a:spcPts val="0"/>
              </a:spcAft>
              <a:buNone/>
              <a:defRPr sz="2200"/>
            </a:lvl3pPr>
            <a:lvl4pPr lvl="3">
              <a:lnSpc>
                <a:spcPct val="90000"/>
              </a:lnSpc>
              <a:spcBef>
                <a:spcPts val="0"/>
              </a:spcBef>
              <a:spcAft>
                <a:spcPts val="0"/>
              </a:spcAft>
              <a:buNone/>
              <a:defRPr sz="2200"/>
            </a:lvl4pPr>
            <a:lvl5pPr lvl="4">
              <a:lnSpc>
                <a:spcPct val="90000"/>
              </a:lnSpc>
              <a:spcBef>
                <a:spcPts val="0"/>
              </a:spcBef>
              <a:spcAft>
                <a:spcPts val="0"/>
              </a:spcAft>
              <a:buNone/>
              <a:defRPr sz="2200"/>
            </a:lvl5pPr>
            <a:lvl6pPr lvl="5">
              <a:lnSpc>
                <a:spcPct val="90000"/>
              </a:lnSpc>
              <a:spcBef>
                <a:spcPts val="0"/>
              </a:spcBef>
              <a:spcAft>
                <a:spcPts val="0"/>
              </a:spcAft>
              <a:buNone/>
              <a:defRPr sz="2200"/>
            </a:lvl6pPr>
            <a:lvl7pPr lvl="6">
              <a:lnSpc>
                <a:spcPct val="90000"/>
              </a:lnSpc>
              <a:spcBef>
                <a:spcPts val="0"/>
              </a:spcBef>
              <a:spcAft>
                <a:spcPts val="0"/>
              </a:spcAft>
              <a:buNone/>
              <a:defRPr sz="2200"/>
            </a:lvl7pPr>
            <a:lvl8pPr lvl="7">
              <a:lnSpc>
                <a:spcPct val="90000"/>
              </a:lnSpc>
              <a:spcBef>
                <a:spcPts val="0"/>
              </a:spcBef>
              <a:spcAft>
                <a:spcPts val="0"/>
              </a:spcAft>
              <a:buNone/>
              <a:defRPr sz="2200"/>
            </a:lvl8pPr>
            <a:lvl9pPr lvl="8">
              <a:lnSpc>
                <a:spcPct val="90000"/>
              </a:lnSpc>
              <a:spcBef>
                <a:spcPts val="0"/>
              </a:spcBef>
              <a:spcAft>
                <a:spcPts val="0"/>
              </a:spcAft>
              <a:buNone/>
              <a:defRPr sz="2200"/>
            </a:lvl9pPr>
          </a:lstStyle>
          <a:p/>
        </p:txBody>
      </p:sp>
      <p:sp>
        <p:nvSpPr>
          <p:cNvPr id="69" name="Google Shape;69;p16"/>
          <p:cNvSpPr txBox="1"/>
          <p:nvPr>
            <p:ph idx="1" type="subTitle"/>
          </p:nvPr>
        </p:nvSpPr>
        <p:spPr>
          <a:xfrm>
            <a:off x="361975" y="732775"/>
            <a:ext cx="4163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6"/>
          <p:cNvSpPr txBox="1"/>
          <p:nvPr>
            <p:ph idx="2"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agenda">
  <p:cSld name="BLANK_1_1_1_1_1_1_1_1_1_1_1">
    <p:bg>
      <p:bgPr>
        <a:solidFill>
          <a:schemeClr val="lt1"/>
        </a:solidFill>
      </p:bgPr>
    </p:bg>
    <p:spTree>
      <p:nvGrpSpPr>
        <p:cNvPr id="71" name="Shape 71"/>
        <p:cNvGrpSpPr/>
        <p:nvPr/>
      </p:nvGrpSpPr>
      <p:grpSpPr>
        <a:xfrm>
          <a:off x="0" y="0"/>
          <a:ext cx="0" cy="0"/>
          <a:chOff x="0" y="0"/>
          <a:chExt cx="0" cy="0"/>
        </a:xfrm>
      </p:grpSpPr>
      <p:sp>
        <p:nvSpPr>
          <p:cNvPr id="72" name="Google Shape;72;p17"/>
          <p:cNvSpPr txBox="1"/>
          <p:nvPr>
            <p:ph idx="1" type="subTitle"/>
          </p:nvPr>
        </p:nvSpPr>
        <p:spPr>
          <a:xfrm>
            <a:off x="361975" y="2841984"/>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
        <p:nvSpPr>
          <p:cNvPr id="73" name="Google Shape;73;p17"/>
          <p:cNvSpPr txBox="1"/>
          <p:nvPr>
            <p:ph type="title"/>
          </p:nvPr>
        </p:nvSpPr>
        <p:spPr>
          <a:xfrm>
            <a:off x="361975" y="962100"/>
            <a:ext cx="4163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600">
                <a:solidFill>
                  <a:schemeClr val="dk1"/>
                </a:solidFill>
              </a:defRPr>
            </a:lvl1pPr>
            <a:lvl2pPr lvl="1">
              <a:lnSpc>
                <a:spcPct val="90000"/>
              </a:lnSpc>
              <a:spcBef>
                <a:spcPts val="0"/>
              </a:spcBef>
              <a:spcAft>
                <a:spcPts val="0"/>
              </a:spcAft>
              <a:buNone/>
              <a:defRPr sz="3600">
                <a:solidFill>
                  <a:schemeClr val="dk1"/>
                </a:solidFill>
              </a:defRPr>
            </a:lvl2pPr>
            <a:lvl3pPr lvl="2">
              <a:lnSpc>
                <a:spcPct val="90000"/>
              </a:lnSpc>
              <a:spcBef>
                <a:spcPts val="0"/>
              </a:spcBef>
              <a:spcAft>
                <a:spcPts val="0"/>
              </a:spcAft>
              <a:buNone/>
              <a:defRPr sz="3600">
                <a:solidFill>
                  <a:schemeClr val="dk1"/>
                </a:solidFill>
              </a:defRPr>
            </a:lvl3pPr>
            <a:lvl4pPr lvl="3">
              <a:lnSpc>
                <a:spcPct val="90000"/>
              </a:lnSpc>
              <a:spcBef>
                <a:spcPts val="0"/>
              </a:spcBef>
              <a:spcAft>
                <a:spcPts val="0"/>
              </a:spcAft>
              <a:buNone/>
              <a:defRPr sz="3600">
                <a:solidFill>
                  <a:schemeClr val="dk1"/>
                </a:solidFill>
              </a:defRPr>
            </a:lvl4pPr>
            <a:lvl5pPr lvl="4">
              <a:lnSpc>
                <a:spcPct val="90000"/>
              </a:lnSpc>
              <a:spcBef>
                <a:spcPts val="0"/>
              </a:spcBef>
              <a:spcAft>
                <a:spcPts val="0"/>
              </a:spcAft>
              <a:buNone/>
              <a:defRPr sz="3600">
                <a:solidFill>
                  <a:schemeClr val="dk1"/>
                </a:solidFill>
              </a:defRPr>
            </a:lvl5pPr>
            <a:lvl6pPr lvl="5">
              <a:lnSpc>
                <a:spcPct val="90000"/>
              </a:lnSpc>
              <a:spcBef>
                <a:spcPts val="0"/>
              </a:spcBef>
              <a:spcAft>
                <a:spcPts val="0"/>
              </a:spcAft>
              <a:buNone/>
              <a:defRPr sz="3600">
                <a:solidFill>
                  <a:schemeClr val="dk1"/>
                </a:solidFill>
              </a:defRPr>
            </a:lvl6pPr>
            <a:lvl7pPr lvl="6">
              <a:lnSpc>
                <a:spcPct val="90000"/>
              </a:lnSpc>
              <a:spcBef>
                <a:spcPts val="0"/>
              </a:spcBef>
              <a:spcAft>
                <a:spcPts val="0"/>
              </a:spcAft>
              <a:buNone/>
              <a:defRPr sz="3600">
                <a:solidFill>
                  <a:schemeClr val="dk1"/>
                </a:solidFill>
              </a:defRPr>
            </a:lvl7pPr>
            <a:lvl8pPr lvl="7">
              <a:lnSpc>
                <a:spcPct val="90000"/>
              </a:lnSpc>
              <a:spcBef>
                <a:spcPts val="0"/>
              </a:spcBef>
              <a:spcAft>
                <a:spcPts val="0"/>
              </a:spcAft>
              <a:buNone/>
              <a:defRPr sz="3600">
                <a:solidFill>
                  <a:schemeClr val="dk1"/>
                </a:solidFill>
              </a:defRPr>
            </a:lvl8pPr>
            <a:lvl9pPr lvl="8">
              <a:lnSpc>
                <a:spcPct val="90000"/>
              </a:lnSpc>
              <a:spcBef>
                <a:spcPts val="0"/>
              </a:spcBef>
              <a:spcAft>
                <a:spcPts val="0"/>
              </a:spcAft>
              <a:buNone/>
              <a:defRPr sz="3600">
                <a:solidFill>
                  <a:schemeClr val="dk1"/>
                </a:solidFill>
              </a:defRPr>
            </a:lvl9pPr>
          </a:lstStyle>
          <a:p/>
        </p:txBody>
      </p:sp>
      <p:sp>
        <p:nvSpPr>
          <p:cNvPr id="74" name="Google Shape;74;p17"/>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75" name="Google Shape;75;p17"/>
          <p:cNvSpPr txBox="1"/>
          <p:nvPr>
            <p:ph idx="2"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76" name="Google Shape;76;p17"/>
          <p:cNvSpPr txBox="1"/>
          <p:nvPr>
            <p:ph idx="3" type="subTitle"/>
          </p:nvPr>
        </p:nvSpPr>
        <p:spPr>
          <a:xfrm>
            <a:off x="4909675" y="2841984"/>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
        <p:nvSpPr>
          <p:cNvPr id="77" name="Google Shape;77;p17"/>
          <p:cNvSpPr txBox="1"/>
          <p:nvPr>
            <p:ph idx="4" type="subTitle"/>
          </p:nvPr>
        </p:nvSpPr>
        <p:spPr>
          <a:xfrm>
            <a:off x="361975" y="3493626"/>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
        <p:nvSpPr>
          <p:cNvPr id="78" name="Google Shape;78;p17"/>
          <p:cNvSpPr txBox="1"/>
          <p:nvPr>
            <p:ph idx="5" type="subTitle"/>
          </p:nvPr>
        </p:nvSpPr>
        <p:spPr>
          <a:xfrm>
            <a:off x="4909675" y="3493626"/>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
        <p:nvSpPr>
          <p:cNvPr id="79" name="Google Shape;79;p17"/>
          <p:cNvSpPr txBox="1"/>
          <p:nvPr>
            <p:ph idx="6" type="subTitle"/>
          </p:nvPr>
        </p:nvSpPr>
        <p:spPr>
          <a:xfrm>
            <a:off x="361975" y="4145267"/>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
        <p:nvSpPr>
          <p:cNvPr id="80" name="Google Shape;80;p17"/>
          <p:cNvSpPr txBox="1"/>
          <p:nvPr>
            <p:ph idx="7" type="subTitle"/>
          </p:nvPr>
        </p:nvSpPr>
        <p:spPr>
          <a:xfrm>
            <a:off x="4909675" y="4145267"/>
            <a:ext cx="3154800" cy="219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800"/>
              <a:buNone/>
              <a:defRPr sz="1800">
                <a:solidFill>
                  <a:schemeClr val="dk1"/>
                </a:solidFill>
              </a:defRPr>
            </a:lvl1pPr>
            <a:lvl2pPr lvl="1">
              <a:spcBef>
                <a:spcPts val="0"/>
              </a:spcBef>
              <a:spcAft>
                <a:spcPts val="0"/>
              </a:spcAft>
              <a:buClr>
                <a:schemeClr val="dk1"/>
              </a:buClr>
              <a:buSzPts val="1800"/>
              <a:buNone/>
              <a:defRPr sz="1800">
                <a:solidFill>
                  <a:schemeClr val="dk1"/>
                </a:solidFill>
              </a:defRPr>
            </a:lvl2pPr>
            <a:lvl3pPr lvl="2">
              <a:spcBef>
                <a:spcPts val="0"/>
              </a:spcBef>
              <a:spcAft>
                <a:spcPts val="0"/>
              </a:spcAft>
              <a:buClr>
                <a:schemeClr val="dk1"/>
              </a:buClr>
              <a:buSzPts val="1800"/>
              <a:buNone/>
              <a:defRPr sz="1800">
                <a:solidFill>
                  <a:schemeClr val="dk1"/>
                </a:solidFill>
              </a:defRPr>
            </a:lvl3pPr>
            <a:lvl4pPr lvl="3">
              <a:spcBef>
                <a:spcPts val="0"/>
              </a:spcBef>
              <a:spcAft>
                <a:spcPts val="0"/>
              </a:spcAft>
              <a:buClr>
                <a:schemeClr val="dk1"/>
              </a:buClr>
              <a:buSzPts val="1800"/>
              <a:buNone/>
              <a:defRPr sz="1800">
                <a:solidFill>
                  <a:schemeClr val="dk1"/>
                </a:solidFill>
              </a:defRPr>
            </a:lvl4pPr>
            <a:lvl5pPr lvl="4">
              <a:spcBef>
                <a:spcPts val="0"/>
              </a:spcBef>
              <a:spcAft>
                <a:spcPts val="0"/>
              </a:spcAft>
              <a:buClr>
                <a:schemeClr val="dk1"/>
              </a:buClr>
              <a:buSzPts val="1800"/>
              <a:buNone/>
              <a:defRPr sz="1800">
                <a:solidFill>
                  <a:schemeClr val="dk1"/>
                </a:solidFill>
              </a:defRPr>
            </a:lvl5pPr>
            <a:lvl6pPr lvl="5">
              <a:spcBef>
                <a:spcPts val="0"/>
              </a:spcBef>
              <a:spcAft>
                <a:spcPts val="0"/>
              </a:spcAft>
              <a:buClr>
                <a:schemeClr val="dk1"/>
              </a:buClr>
              <a:buSzPts val="1800"/>
              <a:buNone/>
              <a:defRPr sz="1800">
                <a:solidFill>
                  <a:schemeClr val="dk1"/>
                </a:solidFill>
              </a:defRPr>
            </a:lvl6pPr>
            <a:lvl7pPr lvl="6">
              <a:spcBef>
                <a:spcPts val="0"/>
              </a:spcBef>
              <a:spcAft>
                <a:spcPts val="0"/>
              </a:spcAft>
              <a:buClr>
                <a:schemeClr val="dk1"/>
              </a:buClr>
              <a:buSzPts val="1800"/>
              <a:buNone/>
              <a:defRPr sz="1800">
                <a:solidFill>
                  <a:schemeClr val="dk1"/>
                </a:solidFill>
              </a:defRPr>
            </a:lvl7pPr>
            <a:lvl8pPr lvl="7">
              <a:spcBef>
                <a:spcPts val="0"/>
              </a:spcBef>
              <a:spcAft>
                <a:spcPts val="0"/>
              </a:spcAft>
              <a:buClr>
                <a:schemeClr val="dk1"/>
              </a:buClr>
              <a:buSzPts val="1800"/>
              <a:buNone/>
              <a:defRPr sz="1800">
                <a:solidFill>
                  <a:schemeClr val="dk1"/>
                </a:solidFill>
              </a:defRPr>
            </a:lvl8pPr>
            <a:lvl9pPr lvl="8">
              <a:spcBef>
                <a:spcPts val="0"/>
              </a:spcBef>
              <a:spcAft>
                <a:spcPts val="0"/>
              </a:spcAft>
              <a:buClr>
                <a:schemeClr val="dk1"/>
              </a:buClr>
              <a:buSzPts val="1800"/>
              <a:buNone/>
              <a:defRPr sz="1800">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Horizontal - Light">
  <p:cSld name="BLANK_1_1_1_1_1_1_1_1_1_1_1_1_1_1_2">
    <p:bg>
      <p:bgPr>
        <a:solidFill>
          <a:schemeClr val="accent6"/>
        </a:solidFill>
      </p:bgPr>
    </p:bg>
    <p:spTree>
      <p:nvGrpSpPr>
        <p:cNvPr id="81" name="Shape 81"/>
        <p:cNvGrpSpPr/>
        <p:nvPr/>
      </p:nvGrpSpPr>
      <p:grpSpPr>
        <a:xfrm>
          <a:off x="0" y="0"/>
          <a:ext cx="0" cy="0"/>
          <a:chOff x="0" y="0"/>
          <a:chExt cx="0" cy="0"/>
        </a:xfrm>
      </p:grpSpPr>
      <p:sp>
        <p:nvSpPr>
          <p:cNvPr id="82" name="Google Shape;82;p18"/>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u="sng"/>
          </a:p>
        </p:txBody>
      </p:sp>
      <p:sp>
        <p:nvSpPr>
          <p:cNvPr id="83" name="Google Shape;83;p18"/>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18"/>
          <p:cNvSpPr txBox="1"/>
          <p:nvPr>
            <p:ph idx="2" type="body"/>
          </p:nvPr>
        </p:nvSpPr>
        <p:spPr>
          <a:xfrm>
            <a:off x="4845475" y="1361028"/>
            <a:ext cx="3382500" cy="4314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85" name="Google Shape;85;p18"/>
          <p:cNvSpPr txBox="1"/>
          <p:nvPr>
            <p:ph idx="3" type="subTitle"/>
          </p:nvPr>
        </p:nvSpPr>
        <p:spPr>
          <a:xfrm>
            <a:off x="4845475" y="1028377"/>
            <a:ext cx="3382500" cy="237600"/>
          </a:xfrm>
          <a:prstGeom prst="rect">
            <a:avLst/>
          </a:prstGeom>
        </p:spPr>
        <p:txBody>
          <a:bodyPr anchorCtr="0" anchor="t" bIns="0" lIns="0" spcFirstLastPara="1" rIns="0" wrap="square" tIns="0">
            <a:sp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86" name="Google Shape;86;p18"/>
          <p:cNvSpPr txBox="1"/>
          <p:nvPr>
            <p:ph idx="4" type="body"/>
          </p:nvPr>
        </p:nvSpPr>
        <p:spPr>
          <a:xfrm>
            <a:off x="4845475" y="2595865"/>
            <a:ext cx="3382500" cy="4314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87" name="Google Shape;87;p18"/>
          <p:cNvSpPr txBox="1"/>
          <p:nvPr>
            <p:ph idx="5" type="subTitle"/>
          </p:nvPr>
        </p:nvSpPr>
        <p:spPr>
          <a:xfrm>
            <a:off x="4845475" y="2263215"/>
            <a:ext cx="3382500" cy="2376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88" name="Google Shape;88;p18"/>
          <p:cNvSpPr txBox="1"/>
          <p:nvPr>
            <p:ph idx="6" type="body"/>
          </p:nvPr>
        </p:nvSpPr>
        <p:spPr>
          <a:xfrm>
            <a:off x="4845475" y="3870078"/>
            <a:ext cx="3382500" cy="431400"/>
          </a:xfrm>
          <a:prstGeom prst="rect">
            <a:avLst/>
          </a:prstGeom>
        </p:spPr>
        <p:txBody>
          <a:bodyPr anchorCtr="0" anchor="t" bIns="0" lIns="0" spcFirstLastPara="1" rIns="0" wrap="square" tIns="0">
            <a:spAutoFit/>
          </a:bodyPr>
          <a:lstStyle>
            <a:lvl1pPr indent="-292100" lvl="0" marL="457200">
              <a:lnSpc>
                <a:spcPct val="100000"/>
              </a:lnSpc>
              <a:spcBef>
                <a:spcPts val="0"/>
              </a:spcBef>
              <a:spcAft>
                <a:spcPts val="0"/>
              </a:spcAft>
              <a:buClr>
                <a:schemeClr val="dk1"/>
              </a:buClr>
              <a:buSzPts val="1000"/>
              <a:buFont typeface="DM Sans"/>
              <a:buChar char="●"/>
              <a:defRPr sz="1000">
                <a:solidFill>
                  <a:schemeClr val="dk1"/>
                </a:solidFill>
              </a:defRPr>
            </a:lvl1pPr>
            <a:lvl2pPr indent="-292100" lvl="1" marL="914400">
              <a:lnSpc>
                <a:spcPct val="100000"/>
              </a:lnSpc>
              <a:spcBef>
                <a:spcPts val="800"/>
              </a:spcBef>
              <a:spcAft>
                <a:spcPts val="0"/>
              </a:spcAft>
              <a:buClr>
                <a:schemeClr val="dk1"/>
              </a:buClr>
              <a:buSzPts val="1000"/>
              <a:buFont typeface="DM Sans"/>
              <a:buChar char="○"/>
              <a:defRPr sz="1000">
                <a:solidFill>
                  <a:schemeClr val="dk1"/>
                </a:solidFill>
              </a:defRPr>
            </a:lvl2pPr>
            <a:lvl3pPr indent="-292100" lvl="2" marL="1371600">
              <a:lnSpc>
                <a:spcPct val="100000"/>
              </a:lnSpc>
              <a:spcBef>
                <a:spcPts val="800"/>
              </a:spcBef>
              <a:spcAft>
                <a:spcPts val="0"/>
              </a:spcAft>
              <a:buClr>
                <a:schemeClr val="dk1"/>
              </a:buClr>
              <a:buSzPts val="1000"/>
              <a:buFont typeface="DM Sans"/>
              <a:buChar char="■"/>
              <a:defRPr sz="1000">
                <a:solidFill>
                  <a:schemeClr val="dk1"/>
                </a:solidFill>
              </a:defRPr>
            </a:lvl3pPr>
            <a:lvl4pPr indent="-292100" lvl="3" marL="1828800">
              <a:lnSpc>
                <a:spcPct val="100000"/>
              </a:lnSpc>
              <a:spcBef>
                <a:spcPts val="800"/>
              </a:spcBef>
              <a:spcAft>
                <a:spcPts val="0"/>
              </a:spcAft>
              <a:buClr>
                <a:schemeClr val="dk1"/>
              </a:buClr>
              <a:buSzPts val="1000"/>
              <a:buFont typeface="DM Sans"/>
              <a:buChar char="●"/>
              <a:defRPr sz="1000">
                <a:solidFill>
                  <a:schemeClr val="dk1"/>
                </a:solidFill>
              </a:defRPr>
            </a:lvl4pPr>
            <a:lvl5pPr indent="-292100" lvl="4" marL="2286000">
              <a:lnSpc>
                <a:spcPct val="100000"/>
              </a:lnSpc>
              <a:spcBef>
                <a:spcPts val="800"/>
              </a:spcBef>
              <a:spcAft>
                <a:spcPts val="0"/>
              </a:spcAft>
              <a:buClr>
                <a:schemeClr val="dk1"/>
              </a:buClr>
              <a:buSzPts val="1000"/>
              <a:buFont typeface="DM Sans"/>
              <a:buChar char="○"/>
              <a:defRPr sz="1000">
                <a:solidFill>
                  <a:schemeClr val="dk1"/>
                </a:solidFill>
              </a:defRPr>
            </a:lvl5pPr>
            <a:lvl6pPr indent="-292100" lvl="5" marL="2743200">
              <a:lnSpc>
                <a:spcPct val="100000"/>
              </a:lnSpc>
              <a:spcBef>
                <a:spcPts val="800"/>
              </a:spcBef>
              <a:spcAft>
                <a:spcPts val="0"/>
              </a:spcAft>
              <a:buClr>
                <a:schemeClr val="dk1"/>
              </a:buClr>
              <a:buSzPts val="1000"/>
              <a:buFont typeface="DM Sans"/>
              <a:buChar char="■"/>
              <a:defRPr sz="1000">
                <a:solidFill>
                  <a:schemeClr val="dk1"/>
                </a:solidFill>
              </a:defRPr>
            </a:lvl6pPr>
            <a:lvl7pPr indent="-292100" lvl="6" marL="3200400">
              <a:lnSpc>
                <a:spcPct val="100000"/>
              </a:lnSpc>
              <a:spcBef>
                <a:spcPts val="800"/>
              </a:spcBef>
              <a:spcAft>
                <a:spcPts val="0"/>
              </a:spcAft>
              <a:buClr>
                <a:schemeClr val="dk1"/>
              </a:buClr>
              <a:buSzPts val="1000"/>
              <a:buFont typeface="DM Sans"/>
              <a:buChar char="●"/>
              <a:defRPr sz="1000">
                <a:solidFill>
                  <a:schemeClr val="dk1"/>
                </a:solidFill>
              </a:defRPr>
            </a:lvl7pPr>
            <a:lvl8pPr indent="-292100" lvl="7" marL="3657600">
              <a:lnSpc>
                <a:spcPct val="100000"/>
              </a:lnSpc>
              <a:spcBef>
                <a:spcPts val="800"/>
              </a:spcBef>
              <a:spcAft>
                <a:spcPts val="0"/>
              </a:spcAft>
              <a:buClr>
                <a:schemeClr val="dk1"/>
              </a:buClr>
              <a:buSzPts val="1000"/>
              <a:buFont typeface="DM Sans"/>
              <a:buChar char="○"/>
              <a:defRPr sz="1000">
                <a:solidFill>
                  <a:schemeClr val="dk1"/>
                </a:solidFill>
              </a:defRPr>
            </a:lvl8pPr>
            <a:lvl9pPr indent="-292100" lvl="8" marL="4114800">
              <a:lnSpc>
                <a:spcPct val="100000"/>
              </a:lnSpc>
              <a:spcBef>
                <a:spcPts val="800"/>
              </a:spcBef>
              <a:spcAft>
                <a:spcPts val="800"/>
              </a:spcAft>
              <a:buClr>
                <a:schemeClr val="dk1"/>
              </a:buClr>
              <a:buSzPts val="1000"/>
              <a:buFont typeface="DM Sans"/>
              <a:buChar char="■"/>
              <a:defRPr sz="1000">
                <a:solidFill>
                  <a:schemeClr val="dk1"/>
                </a:solidFill>
              </a:defRPr>
            </a:lvl9pPr>
          </a:lstStyle>
          <a:p/>
        </p:txBody>
      </p:sp>
      <p:sp>
        <p:nvSpPr>
          <p:cNvPr id="89" name="Google Shape;89;p18"/>
          <p:cNvSpPr txBox="1"/>
          <p:nvPr>
            <p:ph idx="7" type="subTitle"/>
          </p:nvPr>
        </p:nvSpPr>
        <p:spPr>
          <a:xfrm>
            <a:off x="4845475" y="3537427"/>
            <a:ext cx="3382500" cy="2376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90" name="Google Shape;90;p18"/>
          <p:cNvSpPr txBox="1"/>
          <p:nvPr>
            <p:ph type="title"/>
          </p:nvPr>
        </p:nvSpPr>
        <p:spPr>
          <a:xfrm>
            <a:off x="361975" y="988555"/>
            <a:ext cx="3860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lvl1pPr>
            <a:lvl2pPr lvl="1">
              <a:lnSpc>
                <a:spcPct val="90000"/>
              </a:lnSpc>
              <a:spcBef>
                <a:spcPts val="0"/>
              </a:spcBef>
              <a:spcAft>
                <a:spcPts val="0"/>
              </a:spcAft>
              <a:buNone/>
              <a:defRPr sz="2200"/>
            </a:lvl2pPr>
            <a:lvl3pPr lvl="2">
              <a:lnSpc>
                <a:spcPct val="90000"/>
              </a:lnSpc>
              <a:spcBef>
                <a:spcPts val="0"/>
              </a:spcBef>
              <a:spcAft>
                <a:spcPts val="0"/>
              </a:spcAft>
              <a:buNone/>
              <a:defRPr sz="2200"/>
            </a:lvl3pPr>
            <a:lvl4pPr lvl="3">
              <a:lnSpc>
                <a:spcPct val="90000"/>
              </a:lnSpc>
              <a:spcBef>
                <a:spcPts val="0"/>
              </a:spcBef>
              <a:spcAft>
                <a:spcPts val="0"/>
              </a:spcAft>
              <a:buNone/>
              <a:defRPr sz="2200"/>
            </a:lvl4pPr>
            <a:lvl5pPr lvl="4">
              <a:lnSpc>
                <a:spcPct val="90000"/>
              </a:lnSpc>
              <a:spcBef>
                <a:spcPts val="0"/>
              </a:spcBef>
              <a:spcAft>
                <a:spcPts val="0"/>
              </a:spcAft>
              <a:buNone/>
              <a:defRPr sz="2200"/>
            </a:lvl5pPr>
            <a:lvl6pPr lvl="5">
              <a:lnSpc>
                <a:spcPct val="90000"/>
              </a:lnSpc>
              <a:spcBef>
                <a:spcPts val="0"/>
              </a:spcBef>
              <a:spcAft>
                <a:spcPts val="0"/>
              </a:spcAft>
              <a:buNone/>
              <a:defRPr sz="2200"/>
            </a:lvl6pPr>
            <a:lvl7pPr lvl="6">
              <a:lnSpc>
                <a:spcPct val="90000"/>
              </a:lnSpc>
              <a:spcBef>
                <a:spcPts val="0"/>
              </a:spcBef>
              <a:spcAft>
                <a:spcPts val="0"/>
              </a:spcAft>
              <a:buNone/>
              <a:defRPr sz="2200"/>
            </a:lvl7pPr>
            <a:lvl8pPr lvl="7">
              <a:lnSpc>
                <a:spcPct val="90000"/>
              </a:lnSpc>
              <a:spcBef>
                <a:spcPts val="0"/>
              </a:spcBef>
              <a:spcAft>
                <a:spcPts val="0"/>
              </a:spcAft>
              <a:buNone/>
              <a:defRPr sz="2200"/>
            </a:lvl8pPr>
            <a:lvl9pPr lvl="8">
              <a:lnSpc>
                <a:spcPct val="90000"/>
              </a:lnSpc>
              <a:spcBef>
                <a:spcPts val="0"/>
              </a:spcBef>
              <a:spcAft>
                <a:spcPts val="0"/>
              </a:spcAft>
              <a:buNone/>
              <a:defRPr sz="2200"/>
            </a:lvl9pPr>
          </a:lstStyle>
          <a:p/>
        </p:txBody>
      </p:sp>
      <p:sp>
        <p:nvSpPr>
          <p:cNvPr id="91" name="Google Shape;91;p18"/>
          <p:cNvSpPr txBox="1"/>
          <p:nvPr>
            <p:ph idx="8"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Horizontal - Light - Alt 1">
  <p:cSld name="BLANK_1_1_1_1_1_1_1_1_1_1_1_1_1_1_2_2">
    <p:bg>
      <p:bgPr>
        <a:solidFill>
          <a:schemeClr val="accent6"/>
        </a:solidFill>
      </p:bgPr>
    </p:bg>
    <p:spTree>
      <p:nvGrpSpPr>
        <p:cNvPr id="92" name="Shape 92"/>
        <p:cNvGrpSpPr/>
        <p:nvPr/>
      </p:nvGrpSpPr>
      <p:grpSpPr>
        <a:xfrm>
          <a:off x="0" y="0"/>
          <a:ext cx="0" cy="0"/>
          <a:chOff x="0" y="0"/>
          <a:chExt cx="0" cy="0"/>
        </a:xfrm>
      </p:grpSpPr>
      <p:sp>
        <p:nvSpPr>
          <p:cNvPr id="93" name="Google Shape;93;p19"/>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 name="Google Shape;94;p19"/>
          <p:cNvSpPr txBox="1"/>
          <p:nvPr>
            <p:ph idx="2" type="body"/>
          </p:nvPr>
        </p:nvSpPr>
        <p:spPr>
          <a:xfrm>
            <a:off x="4845475" y="998689"/>
            <a:ext cx="3382500" cy="5877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95" name="Google Shape;95;p19"/>
          <p:cNvSpPr txBox="1"/>
          <p:nvPr>
            <p:ph idx="3" type="subTitle"/>
          </p:nvPr>
        </p:nvSpPr>
        <p:spPr>
          <a:xfrm>
            <a:off x="4845475" y="666041"/>
            <a:ext cx="3382500" cy="237600"/>
          </a:xfrm>
          <a:prstGeom prst="rect">
            <a:avLst/>
          </a:prstGeom>
        </p:spPr>
        <p:txBody>
          <a:bodyPr anchorCtr="0" anchor="t" bIns="0" lIns="0" spcFirstLastPara="1" rIns="0" wrap="square" tIns="0">
            <a:sp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96" name="Google Shape;96;p19"/>
          <p:cNvSpPr txBox="1"/>
          <p:nvPr>
            <p:ph type="title"/>
          </p:nvPr>
        </p:nvSpPr>
        <p:spPr>
          <a:xfrm>
            <a:off x="361975" y="988555"/>
            <a:ext cx="3860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a:lvl1pPr>
            <a:lvl2pPr lvl="1">
              <a:lnSpc>
                <a:spcPct val="90000"/>
              </a:lnSpc>
              <a:spcBef>
                <a:spcPts val="0"/>
              </a:spcBef>
              <a:spcAft>
                <a:spcPts val="0"/>
              </a:spcAft>
              <a:buNone/>
              <a:defRPr/>
            </a:lvl2pPr>
            <a:lvl3pPr lvl="2">
              <a:lnSpc>
                <a:spcPct val="90000"/>
              </a:lnSpc>
              <a:spcBef>
                <a:spcPts val="0"/>
              </a:spcBef>
              <a:spcAft>
                <a:spcPts val="0"/>
              </a:spcAft>
              <a:buNone/>
              <a:defRPr/>
            </a:lvl3pPr>
            <a:lvl4pPr lvl="3">
              <a:lnSpc>
                <a:spcPct val="90000"/>
              </a:lnSpc>
              <a:spcBef>
                <a:spcPts val="0"/>
              </a:spcBef>
              <a:spcAft>
                <a:spcPts val="0"/>
              </a:spcAft>
              <a:buNone/>
              <a:defRPr/>
            </a:lvl4pPr>
            <a:lvl5pPr lvl="4">
              <a:lnSpc>
                <a:spcPct val="90000"/>
              </a:lnSpc>
              <a:spcBef>
                <a:spcPts val="0"/>
              </a:spcBef>
              <a:spcAft>
                <a:spcPts val="0"/>
              </a:spcAft>
              <a:buNone/>
              <a:defRPr/>
            </a:lvl5pPr>
            <a:lvl6pPr lvl="5">
              <a:lnSpc>
                <a:spcPct val="90000"/>
              </a:lnSpc>
              <a:spcBef>
                <a:spcPts val="0"/>
              </a:spcBef>
              <a:spcAft>
                <a:spcPts val="0"/>
              </a:spcAft>
              <a:buNone/>
              <a:defRPr/>
            </a:lvl6pPr>
            <a:lvl7pPr lvl="6">
              <a:lnSpc>
                <a:spcPct val="90000"/>
              </a:lnSpc>
              <a:spcBef>
                <a:spcPts val="0"/>
              </a:spcBef>
              <a:spcAft>
                <a:spcPts val="0"/>
              </a:spcAft>
              <a:buNone/>
              <a:defRPr/>
            </a:lvl7pPr>
            <a:lvl8pPr lvl="7">
              <a:lnSpc>
                <a:spcPct val="90000"/>
              </a:lnSpc>
              <a:spcBef>
                <a:spcPts val="0"/>
              </a:spcBef>
              <a:spcAft>
                <a:spcPts val="0"/>
              </a:spcAft>
              <a:buNone/>
              <a:defRPr/>
            </a:lvl8pPr>
            <a:lvl9pPr lvl="8">
              <a:lnSpc>
                <a:spcPct val="90000"/>
              </a:lnSpc>
              <a:spcBef>
                <a:spcPts val="0"/>
              </a:spcBef>
              <a:spcAft>
                <a:spcPts val="0"/>
              </a:spcAft>
              <a:buNone/>
              <a:defRPr/>
            </a:lvl9pPr>
          </a:lstStyle>
          <a:p/>
        </p:txBody>
      </p:sp>
      <p:sp>
        <p:nvSpPr>
          <p:cNvPr id="97" name="Google Shape;97;p19"/>
          <p:cNvSpPr txBox="1"/>
          <p:nvPr>
            <p:ph idx="4"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19"/>
          <p:cNvSpPr txBox="1"/>
          <p:nvPr>
            <p:ph idx="5" type="body"/>
          </p:nvPr>
        </p:nvSpPr>
        <p:spPr>
          <a:xfrm>
            <a:off x="4845475" y="3927439"/>
            <a:ext cx="3382500" cy="5877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99" name="Google Shape;99;p19"/>
          <p:cNvSpPr txBox="1"/>
          <p:nvPr>
            <p:ph idx="6" type="subTitle"/>
          </p:nvPr>
        </p:nvSpPr>
        <p:spPr>
          <a:xfrm>
            <a:off x="4845475" y="3594791"/>
            <a:ext cx="3382500" cy="2376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100" name="Google Shape;100;p19"/>
          <p:cNvSpPr txBox="1"/>
          <p:nvPr>
            <p:ph idx="7" type="body"/>
          </p:nvPr>
        </p:nvSpPr>
        <p:spPr>
          <a:xfrm>
            <a:off x="4845475" y="2431037"/>
            <a:ext cx="3382500" cy="587700"/>
          </a:xfrm>
          <a:prstGeom prst="rect">
            <a:avLst/>
          </a:prstGeom>
        </p:spPr>
        <p:txBody>
          <a:bodyPr anchorCtr="0" anchor="t" bIns="0" lIns="0" spcFirstLastPara="1" rIns="0" wrap="square" tIns="0">
            <a:spAutoFit/>
          </a:bodyPr>
          <a:lstStyle>
            <a:lvl1pPr indent="-292100" lvl="0" marL="457200">
              <a:lnSpc>
                <a:spcPct val="100000"/>
              </a:lnSpc>
              <a:spcBef>
                <a:spcPts val="0"/>
              </a:spcBef>
              <a:spcAft>
                <a:spcPts val="0"/>
              </a:spcAft>
              <a:buClr>
                <a:schemeClr val="dk1"/>
              </a:buClr>
              <a:buSzPts val="1000"/>
              <a:buFont typeface="DM Sans"/>
              <a:buChar char="●"/>
              <a:defRPr sz="1000">
                <a:solidFill>
                  <a:schemeClr val="dk1"/>
                </a:solidFill>
              </a:defRPr>
            </a:lvl1pPr>
            <a:lvl2pPr indent="-292100" lvl="1" marL="914400">
              <a:lnSpc>
                <a:spcPct val="100000"/>
              </a:lnSpc>
              <a:spcBef>
                <a:spcPts val="800"/>
              </a:spcBef>
              <a:spcAft>
                <a:spcPts val="0"/>
              </a:spcAft>
              <a:buClr>
                <a:schemeClr val="dk1"/>
              </a:buClr>
              <a:buSzPts val="1000"/>
              <a:buFont typeface="DM Sans"/>
              <a:buChar char="○"/>
              <a:defRPr sz="1000">
                <a:solidFill>
                  <a:schemeClr val="dk1"/>
                </a:solidFill>
              </a:defRPr>
            </a:lvl2pPr>
            <a:lvl3pPr indent="-292100" lvl="2" marL="1371600">
              <a:lnSpc>
                <a:spcPct val="100000"/>
              </a:lnSpc>
              <a:spcBef>
                <a:spcPts val="800"/>
              </a:spcBef>
              <a:spcAft>
                <a:spcPts val="0"/>
              </a:spcAft>
              <a:buClr>
                <a:schemeClr val="dk1"/>
              </a:buClr>
              <a:buSzPts val="1000"/>
              <a:buFont typeface="DM Sans"/>
              <a:buChar char="■"/>
              <a:defRPr sz="1000">
                <a:solidFill>
                  <a:schemeClr val="dk1"/>
                </a:solidFill>
              </a:defRPr>
            </a:lvl3pPr>
            <a:lvl4pPr indent="-292100" lvl="3" marL="1828800">
              <a:lnSpc>
                <a:spcPct val="100000"/>
              </a:lnSpc>
              <a:spcBef>
                <a:spcPts val="800"/>
              </a:spcBef>
              <a:spcAft>
                <a:spcPts val="0"/>
              </a:spcAft>
              <a:buClr>
                <a:schemeClr val="dk1"/>
              </a:buClr>
              <a:buSzPts val="1000"/>
              <a:buFont typeface="DM Sans"/>
              <a:buChar char="●"/>
              <a:defRPr sz="1000">
                <a:solidFill>
                  <a:schemeClr val="dk1"/>
                </a:solidFill>
              </a:defRPr>
            </a:lvl4pPr>
            <a:lvl5pPr indent="-292100" lvl="4" marL="2286000">
              <a:lnSpc>
                <a:spcPct val="100000"/>
              </a:lnSpc>
              <a:spcBef>
                <a:spcPts val="800"/>
              </a:spcBef>
              <a:spcAft>
                <a:spcPts val="0"/>
              </a:spcAft>
              <a:buClr>
                <a:schemeClr val="dk1"/>
              </a:buClr>
              <a:buSzPts val="1000"/>
              <a:buFont typeface="DM Sans"/>
              <a:buChar char="○"/>
              <a:defRPr sz="1000">
                <a:solidFill>
                  <a:schemeClr val="dk1"/>
                </a:solidFill>
              </a:defRPr>
            </a:lvl5pPr>
            <a:lvl6pPr indent="-292100" lvl="5" marL="2743200">
              <a:lnSpc>
                <a:spcPct val="100000"/>
              </a:lnSpc>
              <a:spcBef>
                <a:spcPts val="800"/>
              </a:spcBef>
              <a:spcAft>
                <a:spcPts val="0"/>
              </a:spcAft>
              <a:buClr>
                <a:schemeClr val="dk1"/>
              </a:buClr>
              <a:buSzPts val="1000"/>
              <a:buFont typeface="DM Sans"/>
              <a:buChar char="■"/>
              <a:defRPr sz="1000">
                <a:solidFill>
                  <a:schemeClr val="dk1"/>
                </a:solidFill>
              </a:defRPr>
            </a:lvl6pPr>
            <a:lvl7pPr indent="-292100" lvl="6" marL="3200400">
              <a:lnSpc>
                <a:spcPct val="100000"/>
              </a:lnSpc>
              <a:spcBef>
                <a:spcPts val="800"/>
              </a:spcBef>
              <a:spcAft>
                <a:spcPts val="0"/>
              </a:spcAft>
              <a:buClr>
                <a:schemeClr val="dk1"/>
              </a:buClr>
              <a:buSzPts val="1000"/>
              <a:buFont typeface="DM Sans"/>
              <a:buChar char="●"/>
              <a:defRPr sz="1000">
                <a:solidFill>
                  <a:schemeClr val="dk1"/>
                </a:solidFill>
              </a:defRPr>
            </a:lvl7pPr>
            <a:lvl8pPr indent="-292100" lvl="7" marL="3657600">
              <a:lnSpc>
                <a:spcPct val="100000"/>
              </a:lnSpc>
              <a:spcBef>
                <a:spcPts val="800"/>
              </a:spcBef>
              <a:spcAft>
                <a:spcPts val="0"/>
              </a:spcAft>
              <a:buClr>
                <a:schemeClr val="dk1"/>
              </a:buClr>
              <a:buSzPts val="1000"/>
              <a:buFont typeface="DM Sans"/>
              <a:buChar char="○"/>
              <a:defRPr sz="1000">
                <a:solidFill>
                  <a:schemeClr val="dk1"/>
                </a:solidFill>
              </a:defRPr>
            </a:lvl8pPr>
            <a:lvl9pPr indent="-292100" lvl="8" marL="4114800">
              <a:lnSpc>
                <a:spcPct val="100000"/>
              </a:lnSpc>
              <a:spcBef>
                <a:spcPts val="800"/>
              </a:spcBef>
              <a:spcAft>
                <a:spcPts val="800"/>
              </a:spcAft>
              <a:buClr>
                <a:schemeClr val="dk1"/>
              </a:buClr>
              <a:buSzPts val="1000"/>
              <a:buFont typeface="DM Sans"/>
              <a:buChar char="■"/>
              <a:defRPr sz="1000">
                <a:solidFill>
                  <a:schemeClr val="dk1"/>
                </a:solidFill>
              </a:defRPr>
            </a:lvl9pPr>
          </a:lstStyle>
          <a:p/>
        </p:txBody>
      </p:sp>
      <p:sp>
        <p:nvSpPr>
          <p:cNvPr id="101" name="Google Shape;101;p19"/>
          <p:cNvSpPr txBox="1"/>
          <p:nvPr>
            <p:ph idx="8" type="subTitle"/>
          </p:nvPr>
        </p:nvSpPr>
        <p:spPr>
          <a:xfrm>
            <a:off x="4845475" y="2098390"/>
            <a:ext cx="3382500" cy="2376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102" name="Google Shape;102;p19"/>
          <p:cNvSpPr txBox="1"/>
          <p:nvPr>
            <p:ph idx="9" type="body"/>
          </p:nvPr>
        </p:nvSpPr>
        <p:spPr>
          <a:xfrm>
            <a:off x="356100" y="3243900"/>
            <a:ext cx="2798700" cy="13344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 Horizontal - Dark">
  <p:cSld name="BLANK_1_1_1_1_1_1_1_1_1_1_1_1_1_1_2_1">
    <p:bg>
      <p:bgPr>
        <a:solidFill>
          <a:schemeClr val="lt1"/>
        </a:solidFill>
      </p:bgPr>
    </p:bg>
    <p:spTree>
      <p:nvGrpSpPr>
        <p:cNvPr id="103" name="Shape 103"/>
        <p:cNvGrpSpPr/>
        <p:nvPr/>
      </p:nvGrpSpPr>
      <p:grpSpPr>
        <a:xfrm>
          <a:off x="0" y="0"/>
          <a:ext cx="0" cy="0"/>
          <a:chOff x="0" y="0"/>
          <a:chExt cx="0" cy="0"/>
        </a:xfrm>
      </p:grpSpPr>
      <p:sp>
        <p:nvSpPr>
          <p:cNvPr id="104" name="Google Shape;104;p20"/>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05" name="Google Shape;105;p20"/>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06" name="Google Shape;106;p20"/>
          <p:cNvSpPr txBox="1"/>
          <p:nvPr>
            <p:ph idx="2" type="body"/>
          </p:nvPr>
        </p:nvSpPr>
        <p:spPr>
          <a:xfrm>
            <a:off x="4845475" y="1361028"/>
            <a:ext cx="3382500" cy="4314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107" name="Google Shape;107;p20"/>
          <p:cNvSpPr txBox="1"/>
          <p:nvPr>
            <p:ph idx="3" type="subTitle"/>
          </p:nvPr>
        </p:nvSpPr>
        <p:spPr>
          <a:xfrm>
            <a:off x="4845475" y="1028377"/>
            <a:ext cx="3382500" cy="237600"/>
          </a:xfrm>
          <a:prstGeom prst="rect">
            <a:avLst/>
          </a:prstGeom>
        </p:spPr>
        <p:txBody>
          <a:bodyPr anchorCtr="0" anchor="t" bIns="0" lIns="0" spcFirstLastPara="1" rIns="0" wrap="square" tIns="0">
            <a:sp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108" name="Google Shape;108;p20"/>
          <p:cNvSpPr txBox="1"/>
          <p:nvPr>
            <p:ph idx="4" type="body"/>
          </p:nvPr>
        </p:nvSpPr>
        <p:spPr>
          <a:xfrm>
            <a:off x="4845475" y="2595865"/>
            <a:ext cx="3382500" cy="4314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109" name="Google Shape;109;p20"/>
          <p:cNvSpPr txBox="1"/>
          <p:nvPr>
            <p:ph idx="5" type="subTitle"/>
          </p:nvPr>
        </p:nvSpPr>
        <p:spPr>
          <a:xfrm>
            <a:off x="4845475" y="2263215"/>
            <a:ext cx="3382500" cy="2376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110" name="Google Shape;110;p20"/>
          <p:cNvSpPr txBox="1"/>
          <p:nvPr>
            <p:ph idx="6" type="body"/>
          </p:nvPr>
        </p:nvSpPr>
        <p:spPr>
          <a:xfrm>
            <a:off x="4845475" y="3870078"/>
            <a:ext cx="3382500" cy="431400"/>
          </a:xfrm>
          <a:prstGeom prst="rect">
            <a:avLst/>
          </a:prstGeom>
        </p:spPr>
        <p:txBody>
          <a:bodyPr anchorCtr="0" anchor="t" bIns="0" lIns="0" spcFirstLastPara="1" rIns="0" wrap="square" tIns="0">
            <a:spAutoFit/>
          </a:bodyPr>
          <a:lstStyle>
            <a:lvl1pPr indent="-292100" lvl="0" marL="457200">
              <a:lnSpc>
                <a:spcPct val="100000"/>
              </a:lnSpc>
              <a:spcBef>
                <a:spcPts val="0"/>
              </a:spcBef>
              <a:spcAft>
                <a:spcPts val="0"/>
              </a:spcAft>
              <a:buSzPts val="1000"/>
              <a:buFont typeface="DM Sans"/>
              <a:buChar char="●"/>
              <a:defRPr sz="1000"/>
            </a:lvl1pPr>
            <a:lvl2pPr indent="-292100" lvl="1" marL="914400">
              <a:lnSpc>
                <a:spcPct val="100000"/>
              </a:lnSpc>
              <a:spcBef>
                <a:spcPts val="800"/>
              </a:spcBef>
              <a:spcAft>
                <a:spcPts val="0"/>
              </a:spcAft>
              <a:buSzPts val="1000"/>
              <a:buFont typeface="DM Sans"/>
              <a:buChar char="○"/>
              <a:defRPr sz="1000"/>
            </a:lvl2pPr>
            <a:lvl3pPr indent="-292100" lvl="2" marL="1371600">
              <a:lnSpc>
                <a:spcPct val="100000"/>
              </a:lnSpc>
              <a:spcBef>
                <a:spcPts val="800"/>
              </a:spcBef>
              <a:spcAft>
                <a:spcPts val="0"/>
              </a:spcAft>
              <a:buSzPts val="1000"/>
              <a:buFont typeface="DM Sans"/>
              <a:buChar char="■"/>
              <a:defRPr sz="1000"/>
            </a:lvl3pPr>
            <a:lvl4pPr indent="-292100" lvl="3" marL="1828800">
              <a:lnSpc>
                <a:spcPct val="100000"/>
              </a:lnSpc>
              <a:spcBef>
                <a:spcPts val="800"/>
              </a:spcBef>
              <a:spcAft>
                <a:spcPts val="0"/>
              </a:spcAft>
              <a:buSzPts val="1000"/>
              <a:buFont typeface="DM Sans"/>
              <a:buChar char="●"/>
              <a:defRPr sz="1000"/>
            </a:lvl4pPr>
            <a:lvl5pPr indent="-292100" lvl="4" marL="2286000">
              <a:lnSpc>
                <a:spcPct val="100000"/>
              </a:lnSpc>
              <a:spcBef>
                <a:spcPts val="800"/>
              </a:spcBef>
              <a:spcAft>
                <a:spcPts val="0"/>
              </a:spcAft>
              <a:buSzPts val="1000"/>
              <a:buFont typeface="DM Sans"/>
              <a:buChar char="○"/>
              <a:defRPr sz="1000"/>
            </a:lvl5pPr>
            <a:lvl6pPr indent="-292100" lvl="5" marL="2743200">
              <a:lnSpc>
                <a:spcPct val="100000"/>
              </a:lnSpc>
              <a:spcBef>
                <a:spcPts val="800"/>
              </a:spcBef>
              <a:spcAft>
                <a:spcPts val="0"/>
              </a:spcAft>
              <a:buSzPts val="1000"/>
              <a:buFont typeface="DM Sans"/>
              <a:buChar char="■"/>
              <a:defRPr sz="1000"/>
            </a:lvl6pPr>
            <a:lvl7pPr indent="-292100" lvl="6" marL="3200400">
              <a:lnSpc>
                <a:spcPct val="100000"/>
              </a:lnSpc>
              <a:spcBef>
                <a:spcPts val="800"/>
              </a:spcBef>
              <a:spcAft>
                <a:spcPts val="0"/>
              </a:spcAft>
              <a:buSzPts val="1000"/>
              <a:buFont typeface="DM Sans"/>
              <a:buChar char="●"/>
              <a:defRPr sz="1000"/>
            </a:lvl7pPr>
            <a:lvl8pPr indent="-292100" lvl="7" marL="3657600">
              <a:lnSpc>
                <a:spcPct val="100000"/>
              </a:lnSpc>
              <a:spcBef>
                <a:spcPts val="800"/>
              </a:spcBef>
              <a:spcAft>
                <a:spcPts val="0"/>
              </a:spcAft>
              <a:buSzPts val="1000"/>
              <a:buFont typeface="DM Sans"/>
              <a:buChar char="○"/>
              <a:defRPr sz="1000"/>
            </a:lvl8pPr>
            <a:lvl9pPr indent="-292100" lvl="8" marL="4114800">
              <a:lnSpc>
                <a:spcPct val="100000"/>
              </a:lnSpc>
              <a:spcBef>
                <a:spcPts val="800"/>
              </a:spcBef>
              <a:spcAft>
                <a:spcPts val="800"/>
              </a:spcAft>
              <a:buSzPts val="1000"/>
              <a:buFont typeface="DM Sans"/>
              <a:buChar char="■"/>
              <a:defRPr sz="1000"/>
            </a:lvl9pPr>
          </a:lstStyle>
          <a:p/>
        </p:txBody>
      </p:sp>
      <p:sp>
        <p:nvSpPr>
          <p:cNvPr id="111" name="Google Shape;111;p20"/>
          <p:cNvSpPr txBox="1"/>
          <p:nvPr>
            <p:ph idx="7" type="subTitle"/>
          </p:nvPr>
        </p:nvSpPr>
        <p:spPr>
          <a:xfrm>
            <a:off x="4845475" y="3537427"/>
            <a:ext cx="3382500" cy="237600"/>
          </a:xfrm>
          <a:prstGeom prst="rect">
            <a:avLst/>
          </a:prstGeom>
        </p:spPr>
        <p:txBody>
          <a:bodyPr anchorCtr="0" anchor="t" bIns="0" lIns="0" spcFirstLastPara="1" rIns="0" wrap="square" tIns="0">
            <a:sp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112" name="Google Shape;112;p20"/>
          <p:cNvSpPr txBox="1"/>
          <p:nvPr>
            <p:ph type="title"/>
          </p:nvPr>
        </p:nvSpPr>
        <p:spPr>
          <a:xfrm>
            <a:off x="361975" y="988555"/>
            <a:ext cx="3860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solidFill>
                  <a:schemeClr val="dk1"/>
                </a:solidFill>
              </a:defRPr>
            </a:lvl1pPr>
            <a:lvl2pPr lvl="1">
              <a:lnSpc>
                <a:spcPct val="90000"/>
              </a:lnSpc>
              <a:spcBef>
                <a:spcPts val="0"/>
              </a:spcBef>
              <a:spcAft>
                <a:spcPts val="0"/>
              </a:spcAft>
              <a:buNone/>
              <a:defRPr sz="2200">
                <a:solidFill>
                  <a:schemeClr val="dk1"/>
                </a:solidFill>
              </a:defRPr>
            </a:lvl2pPr>
            <a:lvl3pPr lvl="2">
              <a:lnSpc>
                <a:spcPct val="90000"/>
              </a:lnSpc>
              <a:spcBef>
                <a:spcPts val="0"/>
              </a:spcBef>
              <a:spcAft>
                <a:spcPts val="0"/>
              </a:spcAft>
              <a:buNone/>
              <a:defRPr sz="2200">
                <a:solidFill>
                  <a:schemeClr val="dk1"/>
                </a:solidFill>
              </a:defRPr>
            </a:lvl3pPr>
            <a:lvl4pPr lvl="3">
              <a:lnSpc>
                <a:spcPct val="90000"/>
              </a:lnSpc>
              <a:spcBef>
                <a:spcPts val="0"/>
              </a:spcBef>
              <a:spcAft>
                <a:spcPts val="0"/>
              </a:spcAft>
              <a:buNone/>
              <a:defRPr sz="2200">
                <a:solidFill>
                  <a:schemeClr val="dk1"/>
                </a:solidFill>
              </a:defRPr>
            </a:lvl4pPr>
            <a:lvl5pPr lvl="4">
              <a:lnSpc>
                <a:spcPct val="90000"/>
              </a:lnSpc>
              <a:spcBef>
                <a:spcPts val="0"/>
              </a:spcBef>
              <a:spcAft>
                <a:spcPts val="0"/>
              </a:spcAft>
              <a:buNone/>
              <a:defRPr sz="2200">
                <a:solidFill>
                  <a:schemeClr val="dk1"/>
                </a:solidFill>
              </a:defRPr>
            </a:lvl5pPr>
            <a:lvl6pPr lvl="5">
              <a:lnSpc>
                <a:spcPct val="90000"/>
              </a:lnSpc>
              <a:spcBef>
                <a:spcPts val="0"/>
              </a:spcBef>
              <a:spcAft>
                <a:spcPts val="0"/>
              </a:spcAft>
              <a:buNone/>
              <a:defRPr sz="2200">
                <a:solidFill>
                  <a:schemeClr val="dk1"/>
                </a:solidFill>
              </a:defRPr>
            </a:lvl6pPr>
            <a:lvl7pPr lvl="6">
              <a:lnSpc>
                <a:spcPct val="90000"/>
              </a:lnSpc>
              <a:spcBef>
                <a:spcPts val="0"/>
              </a:spcBef>
              <a:spcAft>
                <a:spcPts val="0"/>
              </a:spcAft>
              <a:buNone/>
              <a:defRPr sz="2200">
                <a:solidFill>
                  <a:schemeClr val="dk1"/>
                </a:solidFill>
              </a:defRPr>
            </a:lvl7pPr>
            <a:lvl8pPr lvl="7">
              <a:lnSpc>
                <a:spcPct val="90000"/>
              </a:lnSpc>
              <a:spcBef>
                <a:spcPts val="0"/>
              </a:spcBef>
              <a:spcAft>
                <a:spcPts val="0"/>
              </a:spcAft>
              <a:buNone/>
              <a:defRPr sz="2200">
                <a:solidFill>
                  <a:schemeClr val="dk1"/>
                </a:solidFill>
              </a:defRPr>
            </a:lvl8pPr>
            <a:lvl9pPr lvl="8">
              <a:lnSpc>
                <a:spcPct val="90000"/>
              </a:lnSpc>
              <a:spcBef>
                <a:spcPts val="0"/>
              </a:spcBef>
              <a:spcAft>
                <a:spcPts val="0"/>
              </a:spcAft>
              <a:buNone/>
              <a:defRPr sz="2200">
                <a:solidFill>
                  <a:schemeClr val="dk1"/>
                </a:solidFill>
              </a:defRPr>
            </a:lvl9pPr>
          </a:lstStyle>
          <a:p/>
        </p:txBody>
      </p:sp>
      <p:sp>
        <p:nvSpPr>
          <p:cNvPr id="113" name="Google Shape;113;p20"/>
          <p:cNvSpPr txBox="1"/>
          <p:nvPr>
            <p:ph idx="8"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four big ideas">
  <p:cSld name="BLANK_1_1_1_1_1_1_1_1_1_1_1_1_1_1_1">
    <p:bg>
      <p:bgPr>
        <a:solidFill>
          <a:schemeClr val="lt1"/>
        </a:solidFill>
      </p:bgPr>
    </p:bg>
    <p:spTree>
      <p:nvGrpSpPr>
        <p:cNvPr id="114" name="Shape 114"/>
        <p:cNvGrpSpPr/>
        <p:nvPr/>
      </p:nvGrpSpPr>
      <p:grpSpPr>
        <a:xfrm>
          <a:off x="0" y="0"/>
          <a:ext cx="0" cy="0"/>
          <a:chOff x="0" y="0"/>
          <a:chExt cx="0" cy="0"/>
        </a:xfrm>
      </p:grpSpPr>
      <p:sp>
        <p:nvSpPr>
          <p:cNvPr id="115" name="Google Shape;115;p21"/>
          <p:cNvSpPr txBox="1"/>
          <p:nvPr>
            <p:ph idx="1" type="body"/>
          </p:nvPr>
        </p:nvSpPr>
        <p:spPr>
          <a:xfrm>
            <a:off x="2610420" y="2943375"/>
            <a:ext cx="1645800" cy="1608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116" name="Google Shape;116;p21"/>
          <p:cNvSpPr txBox="1"/>
          <p:nvPr>
            <p:ph idx="2" type="subTitle"/>
          </p:nvPr>
        </p:nvSpPr>
        <p:spPr>
          <a:xfrm>
            <a:off x="2610418" y="2169054"/>
            <a:ext cx="16458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117" name="Google Shape;117;p21"/>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21"/>
          <p:cNvSpPr txBox="1"/>
          <p:nvPr>
            <p:ph idx="3"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19" name="Google Shape;119;p21"/>
          <p:cNvSpPr txBox="1"/>
          <p:nvPr>
            <p:ph idx="4" type="body"/>
          </p:nvPr>
        </p:nvSpPr>
        <p:spPr>
          <a:xfrm>
            <a:off x="4889772" y="2943375"/>
            <a:ext cx="1645800" cy="16080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Clr>
                <a:schemeClr val="dk1"/>
              </a:buClr>
              <a:buSzPts val="1000"/>
              <a:buFont typeface="DM Sans"/>
              <a:buChar char="●"/>
              <a:defRPr sz="1000">
                <a:solidFill>
                  <a:schemeClr val="dk1"/>
                </a:solidFill>
              </a:defRPr>
            </a:lvl1pPr>
            <a:lvl2pPr indent="-292100" lvl="1" marL="914400">
              <a:lnSpc>
                <a:spcPct val="100000"/>
              </a:lnSpc>
              <a:spcBef>
                <a:spcPts val="800"/>
              </a:spcBef>
              <a:spcAft>
                <a:spcPts val="0"/>
              </a:spcAft>
              <a:buClr>
                <a:schemeClr val="dk1"/>
              </a:buClr>
              <a:buSzPts val="1000"/>
              <a:buFont typeface="DM Sans"/>
              <a:buChar char="○"/>
              <a:defRPr sz="1000">
                <a:solidFill>
                  <a:schemeClr val="dk1"/>
                </a:solidFill>
              </a:defRPr>
            </a:lvl2pPr>
            <a:lvl3pPr indent="-292100" lvl="2" marL="1371600">
              <a:lnSpc>
                <a:spcPct val="100000"/>
              </a:lnSpc>
              <a:spcBef>
                <a:spcPts val="800"/>
              </a:spcBef>
              <a:spcAft>
                <a:spcPts val="0"/>
              </a:spcAft>
              <a:buClr>
                <a:schemeClr val="dk1"/>
              </a:buClr>
              <a:buSzPts val="1000"/>
              <a:buFont typeface="DM Sans"/>
              <a:buChar char="■"/>
              <a:defRPr sz="1000">
                <a:solidFill>
                  <a:schemeClr val="dk1"/>
                </a:solidFill>
              </a:defRPr>
            </a:lvl3pPr>
            <a:lvl4pPr indent="-292100" lvl="3" marL="1828800">
              <a:lnSpc>
                <a:spcPct val="100000"/>
              </a:lnSpc>
              <a:spcBef>
                <a:spcPts val="800"/>
              </a:spcBef>
              <a:spcAft>
                <a:spcPts val="0"/>
              </a:spcAft>
              <a:buClr>
                <a:schemeClr val="dk1"/>
              </a:buClr>
              <a:buSzPts val="1000"/>
              <a:buFont typeface="DM Sans"/>
              <a:buChar char="●"/>
              <a:defRPr sz="1000">
                <a:solidFill>
                  <a:schemeClr val="dk1"/>
                </a:solidFill>
              </a:defRPr>
            </a:lvl4pPr>
            <a:lvl5pPr indent="-292100" lvl="4" marL="2286000">
              <a:lnSpc>
                <a:spcPct val="100000"/>
              </a:lnSpc>
              <a:spcBef>
                <a:spcPts val="800"/>
              </a:spcBef>
              <a:spcAft>
                <a:spcPts val="0"/>
              </a:spcAft>
              <a:buClr>
                <a:schemeClr val="dk1"/>
              </a:buClr>
              <a:buSzPts val="1000"/>
              <a:buFont typeface="DM Sans"/>
              <a:buChar char="○"/>
              <a:defRPr sz="1000">
                <a:solidFill>
                  <a:schemeClr val="dk1"/>
                </a:solidFill>
              </a:defRPr>
            </a:lvl5pPr>
            <a:lvl6pPr indent="-292100" lvl="5" marL="2743200">
              <a:lnSpc>
                <a:spcPct val="100000"/>
              </a:lnSpc>
              <a:spcBef>
                <a:spcPts val="800"/>
              </a:spcBef>
              <a:spcAft>
                <a:spcPts val="0"/>
              </a:spcAft>
              <a:buClr>
                <a:schemeClr val="dk1"/>
              </a:buClr>
              <a:buSzPts val="1000"/>
              <a:buFont typeface="DM Sans"/>
              <a:buChar char="■"/>
              <a:defRPr sz="1000">
                <a:solidFill>
                  <a:schemeClr val="dk1"/>
                </a:solidFill>
              </a:defRPr>
            </a:lvl6pPr>
            <a:lvl7pPr indent="-292100" lvl="6" marL="3200400">
              <a:lnSpc>
                <a:spcPct val="100000"/>
              </a:lnSpc>
              <a:spcBef>
                <a:spcPts val="800"/>
              </a:spcBef>
              <a:spcAft>
                <a:spcPts val="0"/>
              </a:spcAft>
              <a:buClr>
                <a:schemeClr val="dk1"/>
              </a:buClr>
              <a:buSzPts val="1000"/>
              <a:buFont typeface="DM Sans"/>
              <a:buChar char="●"/>
              <a:defRPr sz="1000">
                <a:solidFill>
                  <a:schemeClr val="dk1"/>
                </a:solidFill>
              </a:defRPr>
            </a:lvl7pPr>
            <a:lvl8pPr indent="-292100" lvl="7" marL="3657600">
              <a:lnSpc>
                <a:spcPct val="100000"/>
              </a:lnSpc>
              <a:spcBef>
                <a:spcPts val="800"/>
              </a:spcBef>
              <a:spcAft>
                <a:spcPts val="0"/>
              </a:spcAft>
              <a:buClr>
                <a:schemeClr val="dk1"/>
              </a:buClr>
              <a:buSzPts val="1000"/>
              <a:buFont typeface="DM Sans"/>
              <a:buChar char="○"/>
              <a:defRPr sz="1000">
                <a:solidFill>
                  <a:schemeClr val="dk1"/>
                </a:solidFill>
              </a:defRPr>
            </a:lvl8pPr>
            <a:lvl9pPr indent="-292100" lvl="8" marL="4114800">
              <a:lnSpc>
                <a:spcPct val="100000"/>
              </a:lnSpc>
              <a:spcBef>
                <a:spcPts val="800"/>
              </a:spcBef>
              <a:spcAft>
                <a:spcPts val="800"/>
              </a:spcAft>
              <a:buClr>
                <a:schemeClr val="dk1"/>
              </a:buClr>
              <a:buSzPts val="1000"/>
              <a:buFont typeface="DM Sans"/>
              <a:buChar char="■"/>
              <a:defRPr sz="1000">
                <a:solidFill>
                  <a:schemeClr val="dk1"/>
                </a:solidFill>
              </a:defRPr>
            </a:lvl9pPr>
          </a:lstStyle>
          <a:p/>
        </p:txBody>
      </p:sp>
      <p:sp>
        <p:nvSpPr>
          <p:cNvPr id="120" name="Google Shape;120;p21"/>
          <p:cNvSpPr txBox="1"/>
          <p:nvPr>
            <p:ph idx="5" type="subTitle"/>
          </p:nvPr>
        </p:nvSpPr>
        <p:spPr>
          <a:xfrm>
            <a:off x="4889774" y="2169054"/>
            <a:ext cx="1645800" cy="452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121" name="Google Shape;121;p21"/>
          <p:cNvSpPr txBox="1"/>
          <p:nvPr>
            <p:ph idx="6" type="body"/>
          </p:nvPr>
        </p:nvSpPr>
        <p:spPr>
          <a:xfrm>
            <a:off x="7130875" y="2943375"/>
            <a:ext cx="1645800" cy="1608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122" name="Google Shape;122;p21"/>
          <p:cNvSpPr txBox="1"/>
          <p:nvPr>
            <p:ph idx="7" type="subTitle"/>
          </p:nvPr>
        </p:nvSpPr>
        <p:spPr>
          <a:xfrm>
            <a:off x="7130874" y="2169054"/>
            <a:ext cx="16458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600"/>
              <a:buFont typeface="DM Sans Light"/>
              <a:buNone/>
              <a:defRPr sz="1600">
                <a:latin typeface="DM Sans Light"/>
                <a:ea typeface="DM Sans Light"/>
                <a:cs typeface="DM Sans Light"/>
                <a:sym typeface="DM Sans Light"/>
              </a:defRPr>
            </a:lvl2pPr>
            <a:lvl3pPr lvl="2">
              <a:spcBef>
                <a:spcPts val="0"/>
              </a:spcBef>
              <a:spcAft>
                <a:spcPts val="0"/>
              </a:spcAft>
              <a:buSzPts val="1600"/>
              <a:buFont typeface="DM Sans Light"/>
              <a:buNone/>
              <a:defRPr sz="1600">
                <a:latin typeface="DM Sans Light"/>
                <a:ea typeface="DM Sans Light"/>
                <a:cs typeface="DM Sans Light"/>
                <a:sym typeface="DM Sans Light"/>
              </a:defRPr>
            </a:lvl3pPr>
            <a:lvl4pPr lvl="3">
              <a:spcBef>
                <a:spcPts val="0"/>
              </a:spcBef>
              <a:spcAft>
                <a:spcPts val="0"/>
              </a:spcAft>
              <a:buSzPts val="1600"/>
              <a:buFont typeface="DM Sans Light"/>
              <a:buNone/>
              <a:defRPr sz="1600">
                <a:latin typeface="DM Sans Light"/>
                <a:ea typeface="DM Sans Light"/>
                <a:cs typeface="DM Sans Light"/>
                <a:sym typeface="DM Sans Light"/>
              </a:defRPr>
            </a:lvl4pPr>
            <a:lvl5pPr lvl="4">
              <a:spcBef>
                <a:spcPts val="0"/>
              </a:spcBef>
              <a:spcAft>
                <a:spcPts val="0"/>
              </a:spcAft>
              <a:buSzPts val="1600"/>
              <a:buFont typeface="DM Sans Light"/>
              <a:buNone/>
              <a:defRPr sz="1600">
                <a:latin typeface="DM Sans Light"/>
                <a:ea typeface="DM Sans Light"/>
                <a:cs typeface="DM Sans Light"/>
                <a:sym typeface="DM Sans Light"/>
              </a:defRPr>
            </a:lvl5pPr>
            <a:lvl6pPr lvl="5">
              <a:spcBef>
                <a:spcPts val="0"/>
              </a:spcBef>
              <a:spcAft>
                <a:spcPts val="0"/>
              </a:spcAft>
              <a:buSzPts val="1600"/>
              <a:buFont typeface="DM Sans Light"/>
              <a:buNone/>
              <a:defRPr sz="1600">
                <a:latin typeface="DM Sans Light"/>
                <a:ea typeface="DM Sans Light"/>
                <a:cs typeface="DM Sans Light"/>
                <a:sym typeface="DM Sans Light"/>
              </a:defRPr>
            </a:lvl6pPr>
            <a:lvl7pPr lvl="6">
              <a:spcBef>
                <a:spcPts val="0"/>
              </a:spcBef>
              <a:spcAft>
                <a:spcPts val="0"/>
              </a:spcAft>
              <a:buSzPts val="1600"/>
              <a:buFont typeface="DM Sans Light"/>
              <a:buNone/>
              <a:defRPr sz="1600">
                <a:latin typeface="DM Sans Light"/>
                <a:ea typeface="DM Sans Light"/>
                <a:cs typeface="DM Sans Light"/>
                <a:sym typeface="DM Sans Light"/>
              </a:defRPr>
            </a:lvl7pPr>
            <a:lvl8pPr lvl="7">
              <a:spcBef>
                <a:spcPts val="0"/>
              </a:spcBef>
              <a:spcAft>
                <a:spcPts val="0"/>
              </a:spcAft>
              <a:buSzPts val="1600"/>
              <a:buFont typeface="DM Sans Light"/>
              <a:buNone/>
              <a:defRPr sz="1600">
                <a:latin typeface="DM Sans Light"/>
                <a:ea typeface="DM Sans Light"/>
                <a:cs typeface="DM Sans Light"/>
                <a:sym typeface="DM Sans Light"/>
              </a:defRPr>
            </a:lvl8pPr>
            <a:lvl9pPr lvl="8">
              <a:spcBef>
                <a:spcPts val="0"/>
              </a:spcBef>
              <a:spcAft>
                <a:spcPts val="0"/>
              </a:spcAft>
              <a:buSzPts val="1600"/>
              <a:buFont typeface="DM Sans Light"/>
              <a:buNone/>
              <a:defRPr sz="1600">
                <a:latin typeface="DM Sans Light"/>
                <a:ea typeface="DM Sans Light"/>
                <a:cs typeface="DM Sans Light"/>
                <a:sym typeface="DM Sans Light"/>
              </a:defRPr>
            </a:lvl9pPr>
          </a:lstStyle>
          <a:p/>
        </p:txBody>
      </p:sp>
      <p:sp>
        <p:nvSpPr>
          <p:cNvPr id="123" name="Google Shape;123;p21"/>
          <p:cNvSpPr txBox="1"/>
          <p:nvPr>
            <p:ph idx="8" type="body"/>
          </p:nvPr>
        </p:nvSpPr>
        <p:spPr>
          <a:xfrm>
            <a:off x="360525" y="2943375"/>
            <a:ext cx="1645800" cy="1608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124" name="Google Shape;124;p21"/>
          <p:cNvSpPr txBox="1"/>
          <p:nvPr>
            <p:ph idx="9" type="subTitle"/>
          </p:nvPr>
        </p:nvSpPr>
        <p:spPr>
          <a:xfrm>
            <a:off x="360533" y="2169054"/>
            <a:ext cx="1645800" cy="452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400"/>
              <a:buNone/>
              <a:defRPr>
                <a:solidFill>
                  <a:schemeClr val="dk1"/>
                </a:solidFill>
              </a:defRPr>
            </a:lvl1pPr>
            <a:lvl2pPr lvl="1">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600"/>
              <a:buFont typeface="DM Sans Light"/>
              <a:buNone/>
              <a:defRPr sz="1600">
                <a:solidFill>
                  <a:schemeClr val="dk1"/>
                </a:solidFill>
                <a:latin typeface="DM Sans Light"/>
                <a:ea typeface="DM Sans Light"/>
                <a:cs typeface="DM Sans Light"/>
                <a:sym typeface="DM Sans Light"/>
              </a:defRPr>
            </a:lvl9pPr>
          </a:lstStyle>
          <a:p/>
        </p:txBody>
      </p:sp>
      <p:sp>
        <p:nvSpPr>
          <p:cNvPr id="125" name="Google Shape;125;p21"/>
          <p:cNvSpPr txBox="1"/>
          <p:nvPr>
            <p:ph idx="13"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9pPr>
          </a:lstStyle>
          <a:p/>
        </p:txBody>
      </p:sp>
      <p:sp>
        <p:nvSpPr>
          <p:cNvPr id="126" name="Google Shape;126;p21"/>
          <p:cNvSpPr txBox="1"/>
          <p:nvPr>
            <p:ph type="title"/>
          </p:nvPr>
        </p:nvSpPr>
        <p:spPr>
          <a:xfrm>
            <a:off x="1938175" y="988550"/>
            <a:ext cx="5267700" cy="587700"/>
          </a:xfrm>
          <a:prstGeom prst="rect">
            <a:avLst/>
          </a:prstGeom>
        </p:spPr>
        <p:txBody>
          <a:bodyPr anchorCtr="0" anchor="t" bIns="0" lIns="0" spcFirstLastPara="1" rIns="0" wrap="square" tIns="0">
            <a:noAutofit/>
          </a:bodyPr>
          <a:lstStyle>
            <a:lvl1pPr lvl="0" algn="ctr">
              <a:spcBef>
                <a:spcPts val="0"/>
              </a:spcBef>
              <a:spcAft>
                <a:spcPts val="0"/>
              </a:spcAft>
              <a:buNone/>
              <a:defRPr sz="2200">
                <a:solidFill>
                  <a:schemeClr val="dk1"/>
                </a:solidFill>
              </a:defRPr>
            </a:lvl1pPr>
            <a:lvl2pPr lvl="1" algn="ctr">
              <a:spcBef>
                <a:spcPts val="0"/>
              </a:spcBef>
              <a:spcAft>
                <a:spcPts val="0"/>
              </a:spcAft>
              <a:buNone/>
              <a:defRPr sz="2200">
                <a:solidFill>
                  <a:schemeClr val="dk1"/>
                </a:solidFill>
              </a:defRPr>
            </a:lvl2pPr>
            <a:lvl3pPr lvl="2" algn="ctr">
              <a:spcBef>
                <a:spcPts val="0"/>
              </a:spcBef>
              <a:spcAft>
                <a:spcPts val="0"/>
              </a:spcAft>
              <a:buNone/>
              <a:defRPr sz="2200">
                <a:solidFill>
                  <a:schemeClr val="dk1"/>
                </a:solidFill>
              </a:defRPr>
            </a:lvl3pPr>
            <a:lvl4pPr lvl="3" algn="ctr">
              <a:spcBef>
                <a:spcPts val="0"/>
              </a:spcBef>
              <a:spcAft>
                <a:spcPts val="0"/>
              </a:spcAft>
              <a:buNone/>
              <a:defRPr sz="2200">
                <a:solidFill>
                  <a:schemeClr val="dk1"/>
                </a:solidFill>
              </a:defRPr>
            </a:lvl4pPr>
            <a:lvl5pPr lvl="4" algn="ctr">
              <a:spcBef>
                <a:spcPts val="0"/>
              </a:spcBef>
              <a:spcAft>
                <a:spcPts val="0"/>
              </a:spcAft>
              <a:buNone/>
              <a:defRPr sz="2200">
                <a:solidFill>
                  <a:schemeClr val="dk1"/>
                </a:solidFill>
              </a:defRPr>
            </a:lvl5pPr>
            <a:lvl6pPr lvl="5" algn="ctr">
              <a:spcBef>
                <a:spcPts val="0"/>
              </a:spcBef>
              <a:spcAft>
                <a:spcPts val="0"/>
              </a:spcAft>
              <a:buNone/>
              <a:defRPr sz="2200">
                <a:solidFill>
                  <a:schemeClr val="dk1"/>
                </a:solidFill>
              </a:defRPr>
            </a:lvl6pPr>
            <a:lvl7pPr lvl="6" algn="ctr">
              <a:spcBef>
                <a:spcPts val="0"/>
              </a:spcBef>
              <a:spcAft>
                <a:spcPts val="0"/>
              </a:spcAft>
              <a:buNone/>
              <a:defRPr sz="2200">
                <a:solidFill>
                  <a:schemeClr val="dk1"/>
                </a:solidFill>
              </a:defRPr>
            </a:lvl7pPr>
            <a:lvl8pPr lvl="7" algn="ctr">
              <a:spcBef>
                <a:spcPts val="0"/>
              </a:spcBef>
              <a:spcAft>
                <a:spcPts val="0"/>
              </a:spcAft>
              <a:buNone/>
              <a:defRPr sz="2200">
                <a:solidFill>
                  <a:schemeClr val="dk1"/>
                </a:solidFill>
              </a:defRPr>
            </a:lvl8pPr>
            <a:lvl9pPr lvl="8" algn="ctr">
              <a:spcBef>
                <a:spcPts val="0"/>
              </a:spcBef>
              <a:spcAft>
                <a:spcPts val="0"/>
              </a:spcAft>
              <a:buNone/>
              <a:defRPr sz="2200">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ve big ideas">
  <p:cSld name="BLANK_1_1_1_1_1_1_1_1_1_1_1_1_1_1_1_3">
    <p:bg>
      <p:bgPr>
        <a:solidFill>
          <a:schemeClr val="accent2"/>
        </a:solidFill>
      </p:bgPr>
    </p:bg>
    <p:spTree>
      <p:nvGrpSpPr>
        <p:cNvPr id="127" name="Shape 127"/>
        <p:cNvGrpSpPr/>
        <p:nvPr/>
      </p:nvGrpSpPr>
      <p:grpSpPr>
        <a:xfrm>
          <a:off x="0" y="0"/>
          <a:ext cx="0" cy="0"/>
          <a:chOff x="0" y="0"/>
          <a:chExt cx="0" cy="0"/>
        </a:xfrm>
      </p:grpSpPr>
      <p:sp>
        <p:nvSpPr>
          <p:cNvPr id="128" name="Google Shape;128;p22"/>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29" name="Google Shape;129;p22"/>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0" name="Google Shape;130;p22"/>
          <p:cNvSpPr txBox="1"/>
          <p:nvPr>
            <p:ph idx="2" type="body"/>
          </p:nvPr>
        </p:nvSpPr>
        <p:spPr>
          <a:xfrm>
            <a:off x="361975" y="3231275"/>
            <a:ext cx="1457400" cy="10776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SzPts val="1000"/>
              <a:buFont typeface="DM Sans Light"/>
              <a:buChar char="●"/>
              <a:defRPr sz="1000">
                <a:latin typeface="DM Sans Light"/>
                <a:ea typeface="DM Sans Light"/>
                <a:cs typeface="DM Sans Light"/>
                <a:sym typeface="DM Sans Light"/>
              </a:defRPr>
            </a:lvl1pPr>
            <a:lvl2pPr indent="-292100" lvl="1" marL="9144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2pPr>
            <a:lvl3pPr indent="-292100" lvl="2" marL="13716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3pPr>
            <a:lvl4pPr indent="-292100" lvl="3" marL="18288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4pPr>
            <a:lvl5pPr indent="-292100" lvl="4" marL="22860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5pPr>
            <a:lvl6pPr indent="-292100" lvl="5" marL="27432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6pPr>
            <a:lvl7pPr indent="-292100" lvl="6" marL="32004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7pPr>
            <a:lvl8pPr indent="-292100" lvl="7" marL="3657600">
              <a:lnSpc>
                <a:spcPct val="100000"/>
              </a:lnSpc>
              <a:spcBef>
                <a:spcPts val="800"/>
              </a:spcBef>
              <a:spcAft>
                <a:spcPts val="0"/>
              </a:spcAft>
              <a:buSzPts val="1000"/>
              <a:buFont typeface="DM Sans Light"/>
              <a:buChar char="○"/>
              <a:defRPr sz="1000">
                <a:latin typeface="DM Sans Light"/>
                <a:ea typeface="DM Sans Light"/>
                <a:cs typeface="DM Sans Light"/>
                <a:sym typeface="DM Sans Light"/>
              </a:defRPr>
            </a:lvl8pPr>
            <a:lvl9pPr indent="-292100" lvl="8" marL="4114800">
              <a:lnSpc>
                <a:spcPct val="100000"/>
              </a:lnSpc>
              <a:spcBef>
                <a:spcPts val="800"/>
              </a:spcBef>
              <a:spcAft>
                <a:spcPts val="800"/>
              </a:spcAft>
              <a:buSzPts val="1000"/>
              <a:buFont typeface="DM Sans Light"/>
              <a:buChar char="■"/>
              <a:defRPr sz="1000">
                <a:latin typeface="DM Sans Light"/>
                <a:ea typeface="DM Sans Light"/>
                <a:cs typeface="DM Sans Light"/>
                <a:sym typeface="DM Sans Light"/>
              </a:defRPr>
            </a:lvl9pPr>
          </a:lstStyle>
          <a:p/>
        </p:txBody>
      </p:sp>
      <p:sp>
        <p:nvSpPr>
          <p:cNvPr id="131" name="Google Shape;131;p22"/>
          <p:cNvSpPr txBox="1"/>
          <p:nvPr>
            <p:ph idx="3" type="subTitle"/>
          </p:nvPr>
        </p:nvSpPr>
        <p:spPr>
          <a:xfrm>
            <a:off x="361975" y="2556804"/>
            <a:ext cx="14574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132" name="Google Shape;132;p22"/>
          <p:cNvSpPr txBox="1"/>
          <p:nvPr>
            <p:ph idx="4"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SzPts val="1000"/>
              <a:buFont typeface="DM Sans Light"/>
              <a:buNone/>
              <a:defRPr sz="1000">
                <a:latin typeface="DM Sans Light"/>
                <a:ea typeface="DM Sans Light"/>
                <a:cs typeface="DM Sans Light"/>
                <a:sym typeface="DM Sans Light"/>
              </a:defRPr>
            </a:lvl1pPr>
            <a:lvl2pPr lvl="1" algn="ctr">
              <a:spcBef>
                <a:spcPts val="0"/>
              </a:spcBef>
              <a:spcAft>
                <a:spcPts val="0"/>
              </a:spcAft>
              <a:buSzPts val="1400"/>
              <a:buFont typeface="DM Sans Light"/>
              <a:buNone/>
              <a:defRPr>
                <a:latin typeface="DM Sans Light"/>
                <a:ea typeface="DM Sans Light"/>
                <a:cs typeface="DM Sans Light"/>
                <a:sym typeface="DM Sans Light"/>
              </a:defRPr>
            </a:lvl2pPr>
            <a:lvl3pPr lvl="2" algn="ctr">
              <a:spcBef>
                <a:spcPts val="0"/>
              </a:spcBef>
              <a:spcAft>
                <a:spcPts val="0"/>
              </a:spcAft>
              <a:buSzPts val="1400"/>
              <a:buFont typeface="DM Sans Light"/>
              <a:buNone/>
              <a:defRPr>
                <a:latin typeface="DM Sans Light"/>
                <a:ea typeface="DM Sans Light"/>
                <a:cs typeface="DM Sans Light"/>
                <a:sym typeface="DM Sans Light"/>
              </a:defRPr>
            </a:lvl3pPr>
            <a:lvl4pPr lvl="3" algn="ctr">
              <a:spcBef>
                <a:spcPts val="0"/>
              </a:spcBef>
              <a:spcAft>
                <a:spcPts val="0"/>
              </a:spcAft>
              <a:buSzPts val="1400"/>
              <a:buFont typeface="DM Sans Light"/>
              <a:buNone/>
              <a:defRPr>
                <a:latin typeface="DM Sans Light"/>
                <a:ea typeface="DM Sans Light"/>
                <a:cs typeface="DM Sans Light"/>
                <a:sym typeface="DM Sans Light"/>
              </a:defRPr>
            </a:lvl4pPr>
            <a:lvl5pPr lvl="4" algn="ctr">
              <a:spcBef>
                <a:spcPts val="0"/>
              </a:spcBef>
              <a:spcAft>
                <a:spcPts val="0"/>
              </a:spcAft>
              <a:buSzPts val="1400"/>
              <a:buFont typeface="DM Sans Light"/>
              <a:buNone/>
              <a:defRPr>
                <a:latin typeface="DM Sans Light"/>
                <a:ea typeface="DM Sans Light"/>
                <a:cs typeface="DM Sans Light"/>
                <a:sym typeface="DM Sans Light"/>
              </a:defRPr>
            </a:lvl5pPr>
            <a:lvl6pPr lvl="5" algn="ctr">
              <a:spcBef>
                <a:spcPts val="0"/>
              </a:spcBef>
              <a:spcAft>
                <a:spcPts val="0"/>
              </a:spcAft>
              <a:buSzPts val="1400"/>
              <a:buFont typeface="DM Sans Light"/>
              <a:buNone/>
              <a:defRPr>
                <a:latin typeface="DM Sans Light"/>
                <a:ea typeface="DM Sans Light"/>
                <a:cs typeface="DM Sans Light"/>
                <a:sym typeface="DM Sans Light"/>
              </a:defRPr>
            </a:lvl6pPr>
            <a:lvl7pPr lvl="6" algn="ctr">
              <a:spcBef>
                <a:spcPts val="0"/>
              </a:spcBef>
              <a:spcAft>
                <a:spcPts val="0"/>
              </a:spcAft>
              <a:buSzPts val="1400"/>
              <a:buFont typeface="DM Sans Light"/>
              <a:buNone/>
              <a:defRPr>
                <a:latin typeface="DM Sans Light"/>
                <a:ea typeface="DM Sans Light"/>
                <a:cs typeface="DM Sans Light"/>
                <a:sym typeface="DM Sans Light"/>
              </a:defRPr>
            </a:lvl7pPr>
            <a:lvl8pPr lvl="7" algn="ctr">
              <a:spcBef>
                <a:spcPts val="0"/>
              </a:spcBef>
              <a:spcAft>
                <a:spcPts val="0"/>
              </a:spcAft>
              <a:buSzPts val="1400"/>
              <a:buFont typeface="DM Sans Light"/>
              <a:buNone/>
              <a:defRPr>
                <a:latin typeface="DM Sans Light"/>
                <a:ea typeface="DM Sans Light"/>
                <a:cs typeface="DM Sans Light"/>
                <a:sym typeface="DM Sans Light"/>
              </a:defRPr>
            </a:lvl8pPr>
            <a:lvl9pPr lvl="8" algn="ctr">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133" name="Google Shape;133;p22"/>
          <p:cNvSpPr txBox="1"/>
          <p:nvPr>
            <p:ph type="title"/>
          </p:nvPr>
        </p:nvSpPr>
        <p:spPr>
          <a:xfrm>
            <a:off x="1938175" y="988550"/>
            <a:ext cx="5267700" cy="587700"/>
          </a:xfrm>
          <a:prstGeom prst="rect">
            <a:avLst/>
          </a:prstGeom>
        </p:spPr>
        <p:txBody>
          <a:bodyPr anchorCtr="0" anchor="t" bIns="0" lIns="0" spcFirstLastPara="1" rIns="0" wrap="square" tIns="0">
            <a:noAutofit/>
          </a:bodyPr>
          <a:lstStyle>
            <a:lvl1pPr lvl="0" algn="ctr">
              <a:spcBef>
                <a:spcPts val="0"/>
              </a:spcBef>
              <a:spcAft>
                <a:spcPts val="0"/>
              </a:spcAft>
              <a:buNone/>
              <a:defRPr sz="2200"/>
            </a:lvl1pPr>
            <a:lvl2pPr lvl="1" algn="ctr">
              <a:spcBef>
                <a:spcPts val="0"/>
              </a:spcBef>
              <a:spcAft>
                <a:spcPts val="0"/>
              </a:spcAft>
              <a:buNone/>
              <a:defRPr sz="2200"/>
            </a:lvl2pPr>
            <a:lvl3pPr lvl="2" algn="ctr">
              <a:spcBef>
                <a:spcPts val="0"/>
              </a:spcBef>
              <a:spcAft>
                <a:spcPts val="0"/>
              </a:spcAft>
              <a:buNone/>
              <a:defRPr sz="2200"/>
            </a:lvl3pPr>
            <a:lvl4pPr lvl="3" algn="ctr">
              <a:spcBef>
                <a:spcPts val="0"/>
              </a:spcBef>
              <a:spcAft>
                <a:spcPts val="0"/>
              </a:spcAft>
              <a:buNone/>
              <a:defRPr sz="2200"/>
            </a:lvl4pPr>
            <a:lvl5pPr lvl="4" algn="ctr">
              <a:spcBef>
                <a:spcPts val="0"/>
              </a:spcBef>
              <a:spcAft>
                <a:spcPts val="0"/>
              </a:spcAft>
              <a:buNone/>
              <a:defRPr sz="2200"/>
            </a:lvl5pPr>
            <a:lvl6pPr lvl="5" algn="ctr">
              <a:spcBef>
                <a:spcPts val="0"/>
              </a:spcBef>
              <a:spcAft>
                <a:spcPts val="0"/>
              </a:spcAft>
              <a:buNone/>
              <a:defRPr sz="2200"/>
            </a:lvl6pPr>
            <a:lvl7pPr lvl="6" algn="ctr">
              <a:spcBef>
                <a:spcPts val="0"/>
              </a:spcBef>
              <a:spcAft>
                <a:spcPts val="0"/>
              </a:spcAft>
              <a:buNone/>
              <a:defRPr sz="2200"/>
            </a:lvl7pPr>
            <a:lvl8pPr lvl="7" algn="ctr">
              <a:spcBef>
                <a:spcPts val="0"/>
              </a:spcBef>
              <a:spcAft>
                <a:spcPts val="0"/>
              </a:spcAft>
              <a:buNone/>
              <a:defRPr sz="2200"/>
            </a:lvl8pPr>
            <a:lvl9pPr lvl="8" algn="ctr">
              <a:spcBef>
                <a:spcPts val="0"/>
              </a:spcBef>
              <a:spcAft>
                <a:spcPts val="0"/>
              </a:spcAft>
              <a:buNone/>
              <a:defRPr sz="2200"/>
            </a:lvl9pPr>
          </a:lstStyle>
          <a:p/>
        </p:txBody>
      </p:sp>
      <p:sp>
        <p:nvSpPr>
          <p:cNvPr id="134" name="Google Shape;134;p22"/>
          <p:cNvSpPr txBox="1"/>
          <p:nvPr>
            <p:ph idx="5" type="subTitle"/>
          </p:nvPr>
        </p:nvSpPr>
        <p:spPr>
          <a:xfrm>
            <a:off x="7319275" y="2556804"/>
            <a:ext cx="14574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135" name="Google Shape;135;p22"/>
          <p:cNvSpPr txBox="1"/>
          <p:nvPr>
            <p:ph idx="6" type="body"/>
          </p:nvPr>
        </p:nvSpPr>
        <p:spPr>
          <a:xfrm>
            <a:off x="2101300" y="3231275"/>
            <a:ext cx="1457400" cy="10776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136" name="Google Shape;136;p22"/>
          <p:cNvSpPr txBox="1"/>
          <p:nvPr>
            <p:ph idx="7" type="body"/>
          </p:nvPr>
        </p:nvSpPr>
        <p:spPr>
          <a:xfrm>
            <a:off x="3840625" y="3231275"/>
            <a:ext cx="1457400" cy="10776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137" name="Google Shape;137;p22"/>
          <p:cNvSpPr txBox="1"/>
          <p:nvPr>
            <p:ph idx="8" type="body"/>
          </p:nvPr>
        </p:nvSpPr>
        <p:spPr>
          <a:xfrm>
            <a:off x="5579950" y="3231275"/>
            <a:ext cx="1457400" cy="10776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138" name="Google Shape;138;p22"/>
          <p:cNvSpPr txBox="1"/>
          <p:nvPr>
            <p:ph idx="9" type="subTitle"/>
          </p:nvPr>
        </p:nvSpPr>
        <p:spPr>
          <a:xfrm>
            <a:off x="2101300" y="2556804"/>
            <a:ext cx="14574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139" name="Google Shape;139;p22"/>
          <p:cNvSpPr txBox="1"/>
          <p:nvPr>
            <p:ph idx="13" type="subTitle"/>
          </p:nvPr>
        </p:nvSpPr>
        <p:spPr>
          <a:xfrm>
            <a:off x="3840625" y="2556804"/>
            <a:ext cx="14574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140" name="Google Shape;140;p22"/>
          <p:cNvSpPr txBox="1"/>
          <p:nvPr>
            <p:ph idx="14" type="subTitle"/>
          </p:nvPr>
        </p:nvSpPr>
        <p:spPr>
          <a:xfrm>
            <a:off x="5579950" y="2556804"/>
            <a:ext cx="1457400" cy="4527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141" name="Google Shape;141;p22"/>
          <p:cNvSpPr txBox="1"/>
          <p:nvPr>
            <p:ph idx="15" type="body"/>
          </p:nvPr>
        </p:nvSpPr>
        <p:spPr>
          <a:xfrm>
            <a:off x="7319275" y="3231275"/>
            <a:ext cx="1457400" cy="10776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Alt 1">
  <p:cSld name="BLANK_1_1_1_1_1_1_1_1_1_1_1_1_1_1_1_2">
    <p:bg>
      <p:bgPr>
        <a:solidFill>
          <a:schemeClr val="lt1"/>
        </a:solidFill>
      </p:bgPr>
    </p:bg>
    <p:spTree>
      <p:nvGrpSpPr>
        <p:cNvPr id="142" name="Shape 142"/>
        <p:cNvGrpSpPr/>
        <p:nvPr/>
      </p:nvGrpSpPr>
      <p:grpSpPr>
        <a:xfrm>
          <a:off x="0" y="0"/>
          <a:ext cx="0" cy="0"/>
          <a:chOff x="0" y="0"/>
          <a:chExt cx="0" cy="0"/>
        </a:xfrm>
      </p:grpSpPr>
      <p:sp>
        <p:nvSpPr>
          <p:cNvPr id="143" name="Google Shape;143;p23"/>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44" name="Google Shape;144;p23"/>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45" name="Google Shape;145;p23"/>
          <p:cNvSpPr txBox="1"/>
          <p:nvPr>
            <p:ph idx="2" type="body"/>
          </p:nvPr>
        </p:nvSpPr>
        <p:spPr>
          <a:xfrm>
            <a:off x="7130875" y="3628800"/>
            <a:ext cx="1645800" cy="6801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
        <p:nvSpPr>
          <p:cNvPr id="146" name="Google Shape;146;p23"/>
          <p:cNvSpPr txBox="1"/>
          <p:nvPr>
            <p:ph idx="3" type="subTitle"/>
          </p:nvPr>
        </p:nvSpPr>
        <p:spPr>
          <a:xfrm>
            <a:off x="7130875" y="2586820"/>
            <a:ext cx="1645800" cy="152400"/>
          </a:xfrm>
          <a:prstGeom prst="rect">
            <a:avLst/>
          </a:prstGeom>
        </p:spPr>
        <p:txBody>
          <a:bodyPr anchorCtr="0" anchor="b" bIns="0" lIns="0" spcFirstLastPara="1" rIns="0" wrap="square" tIns="0">
            <a:noAutofit/>
          </a:bodyPr>
          <a:lstStyle>
            <a:lvl1pPr lvl="0">
              <a:spcBef>
                <a:spcPts val="0"/>
              </a:spcBef>
              <a:spcAft>
                <a:spcPts val="0"/>
              </a:spcAft>
              <a:buClr>
                <a:schemeClr val="dk1"/>
              </a:buClr>
              <a:buSzPts val="1100"/>
              <a:buFont typeface="Newsreader SemiBold"/>
              <a:buNone/>
              <a:defRPr sz="1100">
                <a:solidFill>
                  <a:schemeClr val="dk1"/>
                </a:solidFill>
                <a:latin typeface="Newsreader SemiBold"/>
                <a:ea typeface="Newsreader SemiBold"/>
                <a:cs typeface="Newsreader SemiBold"/>
                <a:sym typeface="Newsreader SemiBold"/>
              </a:defRPr>
            </a:lvl1pPr>
            <a:lvl2pPr lvl="1">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9pPr>
          </a:lstStyle>
          <a:p/>
        </p:txBody>
      </p:sp>
      <p:sp>
        <p:nvSpPr>
          <p:cNvPr id="147" name="Google Shape;147;p23"/>
          <p:cNvSpPr txBox="1"/>
          <p:nvPr>
            <p:ph idx="4" type="subTitle"/>
          </p:nvPr>
        </p:nvSpPr>
        <p:spPr>
          <a:xfrm>
            <a:off x="7130875" y="2791120"/>
            <a:ext cx="1645800" cy="1524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
        <p:nvSpPr>
          <p:cNvPr id="148" name="Google Shape;148;p23"/>
          <p:cNvSpPr txBox="1"/>
          <p:nvPr>
            <p:ph idx="5" type="body"/>
          </p:nvPr>
        </p:nvSpPr>
        <p:spPr>
          <a:xfrm>
            <a:off x="4892138" y="3628800"/>
            <a:ext cx="1645800" cy="6801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
        <p:nvSpPr>
          <p:cNvPr id="149" name="Google Shape;149;p23"/>
          <p:cNvSpPr txBox="1"/>
          <p:nvPr>
            <p:ph idx="6" type="subTitle"/>
          </p:nvPr>
        </p:nvSpPr>
        <p:spPr>
          <a:xfrm>
            <a:off x="4892138" y="2586820"/>
            <a:ext cx="1645800" cy="152400"/>
          </a:xfrm>
          <a:prstGeom prst="rect">
            <a:avLst/>
          </a:prstGeom>
        </p:spPr>
        <p:txBody>
          <a:bodyPr anchorCtr="0" anchor="b" bIns="0" lIns="0" spcFirstLastPara="1" rIns="0" wrap="square" tIns="0">
            <a:noAutofit/>
          </a:bodyPr>
          <a:lstStyle>
            <a:lvl1pPr lvl="0">
              <a:spcBef>
                <a:spcPts val="0"/>
              </a:spcBef>
              <a:spcAft>
                <a:spcPts val="0"/>
              </a:spcAft>
              <a:buClr>
                <a:schemeClr val="dk1"/>
              </a:buClr>
              <a:buSzPts val="1100"/>
              <a:buFont typeface="Newsreader SemiBold"/>
              <a:buNone/>
              <a:defRPr sz="1100">
                <a:solidFill>
                  <a:schemeClr val="dk1"/>
                </a:solidFill>
                <a:latin typeface="Newsreader SemiBold"/>
                <a:ea typeface="Newsreader SemiBold"/>
                <a:cs typeface="Newsreader SemiBold"/>
                <a:sym typeface="Newsreader SemiBold"/>
              </a:defRPr>
            </a:lvl1pPr>
            <a:lvl2pPr lvl="1">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9pPr>
          </a:lstStyle>
          <a:p/>
        </p:txBody>
      </p:sp>
      <p:sp>
        <p:nvSpPr>
          <p:cNvPr id="150" name="Google Shape;150;p23"/>
          <p:cNvSpPr txBox="1"/>
          <p:nvPr>
            <p:ph idx="7" type="subTitle"/>
          </p:nvPr>
        </p:nvSpPr>
        <p:spPr>
          <a:xfrm>
            <a:off x="4892138" y="2791120"/>
            <a:ext cx="1645800" cy="1524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
        <p:nvSpPr>
          <p:cNvPr id="151" name="Google Shape;151;p23"/>
          <p:cNvSpPr txBox="1"/>
          <p:nvPr>
            <p:ph idx="8" type="body"/>
          </p:nvPr>
        </p:nvSpPr>
        <p:spPr>
          <a:xfrm>
            <a:off x="2607050" y="3628800"/>
            <a:ext cx="1645800" cy="6801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lnSpc>
                <a:spcPct val="100000"/>
              </a:lnSpc>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
        <p:nvSpPr>
          <p:cNvPr id="152" name="Google Shape;152;p23"/>
          <p:cNvSpPr txBox="1"/>
          <p:nvPr>
            <p:ph idx="9" type="subTitle"/>
          </p:nvPr>
        </p:nvSpPr>
        <p:spPr>
          <a:xfrm>
            <a:off x="2607050" y="2586820"/>
            <a:ext cx="1645800" cy="152400"/>
          </a:xfrm>
          <a:prstGeom prst="rect">
            <a:avLst/>
          </a:prstGeom>
        </p:spPr>
        <p:txBody>
          <a:bodyPr anchorCtr="0" anchor="b" bIns="0" lIns="0" spcFirstLastPara="1" rIns="0" wrap="square" tIns="0">
            <a:noAutofit/>
          </a:bodyPr>
          <a:lstStyle>
            <a:lvl1pPr lvl="0">
              <a:spcBef>
                <a:spcPts val="0"/>
              </a:spcBef>
              <a:spcAft>
                <a:spcPts val="0"/>
              </a:spcAft>
              <a:buClr>
                <a:schemeClr val="dk1"/>
              </a:buClr>
              <a:buSzPts val="1100"/>
              <a:buFont typeface="Newsreader SemiBold"/>
              <a:buNone/>
              <a:defRPr sz="1100">
                <a:solidFill>
                  <a:schemeClr val="dk1"/>
                </a:solidFill>
                <a:latin typeface="Newsreader SemiBold"/>
                <a:ea typeface="Newsreader SemiBold"/>
                <a:cs typeface="Newsreader SemiBold"/>
                <a:sym typeface="Newsreader SemiBold"/>
              </a:defRPr>
            </a:lvl1pPr>
            <a:lvl2pPr lvl="1">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9pPr>
          </a:lstStyle>
          <a:p/>
        </p:txBody>
      </p:sp>
      <p:sp>
        <p:nvSpPr>
          <p:cNvPr id="153" name="Google Shape;153;p23"/>
          <p:cNvSpPr txBox="1"/>
          <p:nvPr>
            <p:ph idx="13" type="subTitle"/>
          </p:nvPr>
        </p:nvSpPr>
        <p:spPr>
          <a:xfrm>
            <a:off x="2607050" y="2791120"/>
            <a:ext cx="1645800" cy="1524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
        <p:nvSpPr>
          <p:cNvPr id="154" name="Google Shape;154;p23"/>
          <p:cNvSpPr txBox="1"/>
          <p:nvPr>
            <p:ph idx="14" type="body"/>
          </p:nvPr>
        </p:nvSpPr>
        <p:spPr>
          <a:xfrm>
            <a:off x="361975" y="3628800"/>
            <a:ext cx="1645800" cy="6801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
        <p:nvSpPr>
          <p:cNvPr id="155" name="Google Shape;155;p23"/>
          <p:cNvSpPr txBox="1"/>
          <p:nvPr>
            <p:ph idx="15" type="subTitle"/>
          </p:nvPr>
        </p:nvSpPr>
        <p:spPr>
          <a:xfrm>
            <a:off x="361975" y="2586820"/>
            <a:ext cx="1645800" cy="152400"/>
          </a:xfrm>
          <a:prstGeom prst="rect">
            <a:avLst/>
          </a:prstGeom>
        </p:spPr>
        <p:txBody>
          <a:bodyPr anchorCtr="0" anchor="b" bIns="0" lIns="0" spcFirstLastPara="1" rIns="0" wrap="square" tIns="0">
            <a:noAutofit/>
          </a:bodyPr>
          <a:lstStyle>
            <a:lvl1pPr lvl="0">
              <a:spcBef>
                <a:spcPts val="0"/>
              </a:spcBef>
              <a:spcAft>
                <a:spcPts val="0"/>
              </a:spcAft>
              <a:buClr>
                <a:schemeClr val="dk1"/>
              </a:buClr>
              <a:buSzPts val="1100"/>
              <a:buFont typeface="Newsreader SemiBold"/>
              <a:buNone/>
              <a:defRPr sz="1100">
                <a:solidFill>
                  <a:schemeClr val="dk1"/>
                </a:solidFill>
                <a:latin typeface="Newsreader SemiBold"/>
                <a:ea typeface="Newsreader SemiBold"/>
                <a:cs typeface="Newsreader SemiBold"/>
                <a:sym typeface="Newsreader SemiBold"/>
              </a:defRPr>
            </a:lvl1pPr>
            <a:lvl2pPr lvl="1">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100"/>
              <a:buFont typeface="DM Sans Light"/>
              <a:buNone/>
              <a:defRPr sz="1100">
                <a:solidFill>
                  <a:schemeClr val="dk1"/>
                </a:solidFill>
                <a:latin typeface="DM Sans Light"/>
                <a:ea typeface="DM Sans Light"/>
                <a:cs typeface="DM Sans Light"/>
                <a:sym typeface="DM Sans Light"/>
              </a:defRPr>
            </a:lvl9pPr>
          </a:lstStyle>
          <a:p/>
        </p:txBody>
      </p:sp>
      <p:sp>
        <p:nvSpPr>
          <p:cNvPr id="156" name="Google Shape;156;p23"/>
          <p:cNvSpPr txBox="1"/>
          <p:nvPr>
            <p:ph idx="16" type="subTitle"/>
          </p:nvPr>
        </p:nvSpPr>
        <p:spPr>
          <a:xfrm>
            <a:off x="361975" y="2791120"/>
            <a:ext cx="1645800" cy="1524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
        <p:nvSpPr>
          <p:cNvPr id="157" name="Google Shape;157;p23"/>
          <p:cNvSpPr txBox="1"/>
          <p:nvPr>
            <p:ph idx="17"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1400"/>
              <a:buFont typeface="DM Sans Light"/>
              <a:buNone/>
              <a:defRPr>
                <a:solidFill>
                  <a:schemeClr val="dk1"/>
                </a:solidFill>
                <a:latin typeface="DM Sans Light"/>
                <a:ea typeface="DM Sans Light"/>
                <a:cs typeface="DM Sans Light"/>
                <a:sym typeface="DM Sans Light"/>
              </a:defRPr>
            </a:lvl9pPr>
          </a:lstStyle>
          <a:p/>
        </p:txBody>
      </p:sp>
      <p:sp>
        <p:nvSpPr>
          <p:cNvPr id="158" name="Google Shape;158;p23"/>
          <p:cNvSpPr txBox="1"/>
          <p:nvPr>
            <p:ph type="title"/>
          </p:nvPr>
        </p:nvSpPr>
        <p:spPr>
          <a:xfrm>
            <a:off x="1406600" y="988557"/>
            <a:ext cx="6330900" cy="587700"/>
          </a:xfrm>
          <a:prstGeom prst="rect">
            <a:avLst/>
          </a:prstGeom>
        </p:spPr>
        <p:txBody>
          <a:bodyPr anchorCtr="0" anchor="t" bIns="0" lIns="0" spcFirstLastPara="1" rIns="0" wrap="square" tIns="0">
            <a:noAutofit/>
          </a:bodyPr>
          <a:lstStyle>
            <a:lvl1pPr lvl="0" algn="ctr">
              <a:lnSpc>
                <a:spcPct val="90000"/>
              </a:lnSpc>
              <a:spcBef>
                <a:spcPts val="0"/>
              </a:spcBef>
              <a:spcAft>
                <a:spcPts val="0"/>
              </a:spcAft>
              <a:buNone/>
              <a:defRPr sz="2200">
                <a:solidFill>
                  <a:schemeClr val="dk1"/>
                </a:solidFill>
              </a:defRPr>
            </a:lvl1pPr>
            <a:lvl2pPr lvl="1" algn="ctr">
              <a:lnSpc>
                <a:spcPct val="90000"/>
              </a:lnSpc>
              <a:spcBef>
                <a:spcPts val="0"/>
              </a:spcBef>
              <a:spcAft>
                <a:spcPts val="0"/>
              </a:spcAft>
              <a:buNone/>
              <a:defRPr sz="2200">
                <a:solidFill>
                  <a:schemeClr val="dk1"/>
                </a:solidFill>
              </a:defRPr>
            </a:lvl2pPr>
            <a:lvl3pPr lvl="2" algn="ctr">
              <a:lnSpc>
                <a:spcPct val="90000"/>
              </a:lnSpc>
              <a:spcBef>
                <a:spcPts val="0"/>
              </a:spcBef>
              <a:spcAft>
                <a:spcPts val="0"/>
              </a:spcAft>
              <a:buNone/>
              <a:defRPr sz="2200">
                <a:solidFill>
                  <a:schemeClr val="dk1"/>
                </a:solidFill>
              </a:defRPr>
            </a:lvl3pPr>
            <a:lvl4pPr lvl="3" algn="ctr">
              <a:lnSpc>
                <a:spcPct val="90000"/>
              </a:lnSpc>
              <a:spcBef>
                <a:spcPts val="0"/>
              </a:spcBef>
              <a:spcAft>
                <a:spcPts val="0"/>
              </a:spcAft>
              <a:buNone/>
              <a:defRPr sz="2200">
                <a:solidFill>
                  <a:schemeClr val="dk1"/>
                </a:solidFill>
              </a:defRPr>
            </a:lvl4pPr>
            <a:lvl5pPr lvl="4" algn="ctr">
              <a:lnSpc>
                <a:spcPct val="90000"/>
              </a:lnSpc>
              <a:spcBef>
                <a:spcPts val="0"/>
              </a:spcBef>
              <a:spcAft>
                <a:spcPts val="0"/>
              </a:spcAft>
              <a:buNone/>
              <a:defRPr sz="2200">
                <a:solidFill>
                  <a:schemeClr val="dk1"/>
                </a:solidFill>
              </a:defRPr>
            </a:lvl5pPr>
            <a:lvl6pPr lvl="5" algn="ctr">
              <a:lnSpc>
                <a:spcPct val="90000"/>
              </a:lnSpc>
              <a:spcBef>
                <a:spcPts val="0"/>
              </a:spcBef>
              <a:spcAft>
                <a:spcPts val="0"/>
              </a:spcAft>
              <a:buNone/>
              <a:defRPr sz="2200">
                <a:solidFill>
                  <a:schemeClr val="dk1"/>
                </a:solidFill>
              </a:defRPr>
            </a:lvl6pPr>
            <a:lvl7pPr lvl="6" algn="ctr">
              <a:lnSpc>
                <a:spcPct val="90000"/>
              </a:lnSpc>
              <a:spcBef>
                <a:spcPts val="0"/>
              </a:spcBef>
              <a:spcAft>
                <a:spcPts val="0"/>
              </a:spcAft>
              <a:buNone/>
              <a:defRPr sz="2200">
                <a:solidFill>
                  <a:schemeClr val="dk1"/>
                </a:solidFill>
              </a:defRPr>
            </a:lvl7pPr>
            <a:lvl8pPr lvl="7" algn="ctr">
              <a:lnSpc>
                <a:spcPct val="90000"/>
              </a:lnSpc>
              <a:spcBef>
                <a:spcPts val="0"/>
              </a:spcBef>
              <a:spcAft>
                <a:spcPts val="0"/>
              </a:spcAft>
              <a:buNone/>
              <a:defRPr sz="2200">
                <a:solidFill>
                  <a:schemeClr val="dk1"/>
                </a:solidFill>
              </a:defRPr>
            </a:lvl8pPr>
            <a:lvl9pPr lvl="8" algn="ctr">
              <a:lnSpc>
                <a:spcPct val="90000"/>
              </a:lnSpc>
              <a:spcBef>
                <a:spcPts val="0"/>
              </a:spcBef>
              <a:spcAft>
                <a:spcPts val="0"/>
              </a:spcAft>
              <a:buNone/>
              <a:defRPr sz="2200">
                <a:solidFill>
                  <a:schemeClr val="dk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CUSTOM_7_1_1_1_1_1_1_1_1_1_1_1_1_1_1_1_1">
    <p:bg>
      <p:bgPr>
        <a:solidFill>
          <a:schemeClr val="lt1"/>
        </a:solidFill>
      </p:bgPr>
    </p:bg>
    <p:spTree>
      <p:nvGrpSpPr>
        <p:cNvPr id="159" name="Shape 159"/>
        <p:cNvGrpSpPr/>
        <p:nvPr/>
      </p:nvGrpSpPr>
      <p:grpSpPr>
        <a:xfrm>
          <a:off x="0" y="0"/>
          <a:ext cx="0" cy="0"/>
          <a:chOff x="0" y="0"/>
          <a:chExt cx="0" cy="0"/>
        </a:xfrm>
      </p:grpSpPr>
      <p:sp>
        <p:nvSpPr>
          <p:cNvPr id="160" name="Google Shape;160;p24"/>
          <p:cNvSpPr/>
          <p:nvPr>
            <p:ph idx="2" type="pic"/>
          </p:nvPr>
        </p:nvSpPr>
        <p:spPr>
          <a:xfrm>
            <a:off x="4587725" y="-8750"/>
            <a:ext cx="4572000" cy="5152200"/>
          </a:xfrm>
          <a:prstGeom prst="rect">
            <a:avLst/>
          </a:prstGeom>
          <a:noFill/>
          <a:ln>
            <a:noFill/>
          </a:ln>
        </p:spPr>
      </p:sp>
      <p:sp>
        <p:nvSpPr>
          <p:cNvPr id="161" name="Google Shape;161;p24"/>
          <p:cNvSpPr txBox="1"/>
          <p:nvPr>
            <p:ph type="title"/>
          </p:nvPr>
        </p:nvSpPr>
        <p:spPr>
          <a:xfrm>
            <a:off x="361975" y="923525"/>
            <a:ext cx="3860100" cy="5877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None/>
              <a:defRPr sz="4200">
                <a:solidFill>
                  <a:schemeClr val="dk1"/>
                </a:solidFill>
              </a:defRPr>
            </a:lvl1pPr>
            <a:lvl2pPr lvl="1" algn="ctr">
              <a:lnSpc>
                <a:spcPct val="115000"/>
              </a:lnSpc>
              <a:spcBef>
                <a:spcPts val="0"/>
              </a:spcBef>
              <a:spcAft>
                <a:spcPts val="0"/>
              </a:spcAft>
              <a:buNone/>
              <a:defRPr>
                <a:solidFill>
                  <a:schemeClr val="dk1"/>
                </a:solidFill>
              </a:defRPr>
            </a:lvl2pPr>
            <a:lvl3pPr lvl="2" algn="ctr">
              <a:lnSpc>
                <a:spcPct val="115000"/>
              </a:lnSpc>
              <a:spcBef>
                <a:spcPts val="0"/>
              </a:spcBef>
              <a:spcAft>
                <a:spcPts val="0"/>
              </a:spcAft>
              <a:buNone/>
              <a:defRPr>
                <a:solidFill>
                  <a:schemeClr val="dk1"/>
                </a:solidFill>
              </a:defRPr>
            </a:lvl3pPr>
            <a:lvl4pPr lvl="3" algn="ctr">
              <a:lnSpc>
                <a:spcPct val="115000"/>
              </a:lnSpc>
              <a:spcBef>
                <a:spcPts val="0"/>
              </a:spcBef>
              <a:spcAft>
                <a:spcPts val="0"/>
              </a:spcAft>
              <a:buNone/>
              <a:defRPr>
                <a:solidFill>
                  <a:schemeClr val="dk1"/>
                </a:solidFill>
              </a:defRPr>
            </a:lvl4pPr>
            <a:lvl5pPr lvl="4" algn="ctr">
              <a:lnSpc>
                <a:spcPct val="115000"/>
              </a:lnSpc>
              <a:spcBef>
                <a:spcPts val="0"/>
              </a:spcBef>
              <a:spcAft>
                <a:spcPts val="0"/>
              </a:spcAft>
              <a:buNone/>
              <a:defRPr>
                <a:solidFill>
                  <a:schemeClr val="dk1"/>
                </a:solidFill>
              </a:defRPr>
            </a:lvl5pPr>
            <a:lvl6pPr lvl="5" algn="ctr">
              <a:lnSpc>
                <a:spcPct val="115000"/>
              </a:lnSpc>
              <a:spcBef>
                <a:spcPts val="0"/>
              </a:spcBef>
              <a:spcAft>
                <a:spcPts val="0"/>
              </a:spcAft>
              <a:buNone/>
              <a:defRPr>
                <a:solidFill>
                  <a:schemeClr val="dk1"/>
                </a:solidFill>
              </a:defRPr>
            </a:lvl6pPr>
            <a:lvl7pPr lvl="6" algn="ctr">
              <a:lnSpc>
                <a:spcPct val="115000"/>
              </a:lnSpc>
              <a:spcBef>
                <a:spcPts val="0"/>
              </a:spcBef>
              <a:spcAft>
                <a:spcPts val="0"/>
              </a:spcAft>
              <a:buNone/>
              <a:defRPr>
                <a:solidFill>
                  <a:schemeClr val="dk1"/>
                </a:solidFill>
              </a:defRPr>
            </a:lvl7pPr>
            <a:lvl8pPr lvl="7" algn="ctr">
              <a:lnSpc>
                <a:spcPct val="115000"/>
              </a:lnSpc>
              <a:spcBef>
                <a:spcPts val="0"/>
              </a:spcBef>
              <a:spcAft>
                <a:spcPts val="0"/>
              </a:spcAft>
              <a:buNone/>
              <a:defRPr>
                <a:solidFill>
                  <a:schemeClr val="dk1"/>
                </a:solidFill>
              </a:defRPr>
            </a:lvl8pPr>
            <a:lvl9pPr lvl="8" algn="ctr">
              <a:lnSpc>
                <a:spcPct val="115000"/>
              </a:lnSpc>
              <a:spcBef>
                <a:spcPts val="0"/>
              </a:spcBef>
              <a:spcAft>
                <a:spcPts val="0"/>
              </a:spcAft>
              <a:buNone/>
              <a:defRPr>
                <a:solidFill>
                  <a:schemeClr val="dk1"/>
                </a:solidFill>
              </a:defRPr>
            </a:lvl9pPr>
          </a:lstStyle>
          <a:p/>
        </p:txBody>
      </p:sp>
      <p:sp>
        <p:nvSpPr>
          <p:cNvPr id="162" name="Google Shape;162;p24"/>
          <p:cNvSpPr txBox="1"/>
          <p:nvPr>
            <p:ph idx="1" type="subTitle"/>
          </p:nvPr>
        </p:nvSpPr>
        <p:spPr>
          <a:xfrm>
            <a:off x="361975" y="255533"/>
            <a:ext cx="3860100" cy="3774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Font typeface="Newsreader"/>
              <a:buNone/>
              <a:defRPr>
                <a:solidFill>
                  <a:schemeClr val="dk1"/>
                </a:solidFill>
              </a:defRPr>
            </a:lvl2pPr>
            <a:lvl3pPr lvl="2">
              <a:spcBef>
                <a:spcPts val="0"/>
              </a:spcBef>
              <a:spcAft>
                <a:spcPts val="0"/>
              </a:spcAft>
              <a:buClr>
                <a:schemeClr val="dk1"/>
              </a:buClr>
              <a:buSzPts val="1400"/>
              <a:buFont typeface="Newsreader"/>
              <a:buNone/>
              <a:defRPr>
                <a:solidFill>
                  <a:schemeClr val="dk1"/>
                </a:solidFill>
              </a:defRPr>
            </a:lvl3pPr>
            <a:lvl4pPr lvl="3">
              <a:spcBef>
                <a:spcPts val="0"/>
              </a:spcBef>
              <a:spcAft>
                <a:spcPts val="0"/>
              </a:spcAft>
              <a:buClr>
                <a:schemeClr val="dk1"/>
              </a:buClr>
              <a:buSzPts val="1400"/>
              <a:buFont typeface="Newsreader"/>
              <a:buNone/>
              <a:defRPr>
                <a:solidFill>
                  <a:schemeClr val="dk1"/>
                </a:solidFill>
              </a:defRPr>
            </a:lvl4pPr>
            <a:lvl5pPr lvl="4">
              <a:spcBef>
                <a:spcPts val="0"/>
              </a:spcBef>
              <a:spcAft>
                <a:spcPts val="0"/>
              </a:spcAft>
              <a:buClr>
                <a:schemeClr val="dk1"/>
              </a:buClr>
              <a:buSzPts val="1400"/>
              <a:buFont typeface="Newsreader"/>
              <a:buNone/>
              <a:defRPr>
                <a:solidFill>
                  <a:schemeClr val="dk1"/>
                </a:solidFill>
              </a:defRPr>
            </a:lvl5pPr>
            <a:lvl6pPr lvl="5">
              <a:spcBef>
                <a:spcPts val="0"/>
              </a:spcBef>
              <a:spcAft>
                <a:spcPts val="0"/>
              </a:spcAft>
              <a:buClr>
                <a:schemeClr val="dk1"/>
              </a:buClr>
              <a:buSzPts val="1400"/>
              <a:buFont typeface="Newsreader"/>
              <a:buNone/>
              <a:defRPr>
                <a:solidFill>
                  <a:schemeClr val="dk1"/>
                </a:solidFill>
              </a:defRPr>
            </a:lvl6pPr>
            <a:lvl7pPr lvl="6">
              <a:spcBef>
                <a:spcPts val="0"/>
              </a:spcBef>
              <a:spcAft>
                <a:spcPts val="0"/>
              </a:spcAft>
              <a:buClr>
                <a:schemeClr val="dk1"/>
              </a:buClr>
              <a:buSzPts val="1400"/>
              <a:buFont typeface="Newsreader"/>
              <a:buNone/>
              <a:defRPr>
                <a:solidFill>
                  <a:schemeClr val="dk1"/>
                </a:solidFill>
              </a:defRPr>
            </a:lvl7pPr>
            <a:lvl8pPr lvl="7">
              <a:spcBef>
                <a:spcPts val="0"/>
              </a:spcBef>
              <a:spcAft>
                <a:spcPts val="0"/>
              </a:spcAft>
              <a:buClr>
                <a:schemeClr val="dk1"/>
              </a:buClr>
              <a:buSzPts val="1400"/>
              <a:buFont typeface="Newsreader"/>
              <a:buNone/>
              <a:defRPr>
                <a:solidFill>
                  <a:schemeClr val="dk1"/>
                </a:solidFill>
              </a:defRPr>
            </a:lvl8pPr>
            <a:lvl9pPr lvl="8">
              <a:spcBef>
                <a:spcPts val="0"/>
              </a:spcBef>
              <a:spcAft>
                <a:spcPts val="0"/>
              </a:spcAft>
              <a:buClr>
                <a:schemeClr val="dk1"/>
              </a:buClr>
              <a:buSzPts val="1400"/>
              <a:buFont typeface="Newsreader"/>
              <a:buNone/>
              <a:defRPr>
                <a:solidFill>
                  <a:schemeClr val="dk1"/>
                </a:solidFill>
              </a:defRPr>
            </a:lvl9pPr>
          </a:lstStyle>
          <a:p/>
        </p:txBody>
      </p:sp>
      <p:sp>
        <p:nvSpPr>
          <p:cNvPr id="163" name="Google Shape;163;p24"/>
          <p:cNvSpPr txBox="1"/>
          <p:nvPr>
            <p:ph idx="3" type="body"/>
          </p:nvPr>
        </p:nvSpPr>
        <p:spPr>
          <a:xfrm>
            <a:off x="547575" y="3337797"/>
            <a:ext cx="3492600" cy="1327500"/>
          </a:xfrm>
          <a:prstGeom prst="rect">
            <a:avLst/>
          </a:prstGeom>
        </p:spPr>
        <p:txBody>
          <a:bodyPr anchorCtr="0" anchor="b" bIns="91425" lIns="91425" spcFirstLastPara="1" rIns="91425" wrap="square" tIns="91425">
            <a:noAutofit/>
          </a:bodyPr>
          <a:lstStyle>
            <a:lvl1pPr indent="-292100" lvl="0" marL="457200" algn="ctr">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lgn="ctr">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lgn="ctr">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and Four steps">
  <p:cSld name="CUSTOM_7_1_1_1_1_1_1_1_1_1_1_1_1_1_1_1_1_1_2">
    <p:bg>
      <p:bgPr>
        <a:solidFill>
          <a:schemeClr val="lt1"/>
        </a:solidFill>
      </p:bgPr>
    </p:bg>
    <p:spTree>
      <p:nvGrpSpPr>
        <p:cNvPr id="164" name="Shape 164"/>
        <p:cNvGrpSpPr/>
        <p:nvPr/>
      </p:nvGrpSpPr>
      <p:grpSpPr>
        <a:xfrm>
          <a:off x="0" y="0"/>
          <a:ext cx="0" cy="0"/>
          <a:chOff x="0" y="0"/>
          <a:chExt cx="0" cy="0"/>
        </a:xfrm>
      </p:grpSpPr>
      <p:sp>
        <p:nvSpPr>
          <p:cNvPr id="165" name="Google Shape;165;p25"/>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25"/>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67" name="Google Shape;167;p25"/>
          <p:cNvSpPr/>
          <p:nvPr/>
        </p:nvSpPr>
        <p:spPr>
          <a:xfrm>
            <a:off x="50" y="2785800"/>
            <a:ext cx="2294400" cy="2357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DM Sans"/>
              <a:ea typeface="DM Sans"/>
              <a:cs typeface="DM Sans"/>
              <a:sym typeface="DM Sans"/>
            </a:endParaRPr>
          </a:p>
        </p:txBody>
      </p:sp>
      <p:sp>
        <p:nvSpPr>
          <p:cNvPr id="168" name="Google Shape;168;p25"/>
          <p:cNvSpPr/>
          <p:nvPr/>
        </p:nvSpPr>
        <p:spPr>
          <a:xfrm>
            <a:off x="2286125" y="2068875"/>
            <a:ext cx="2294400" cy="30747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DM Sans"/>
              <a:ea typeface="DM Sans"/>
              <a:cs typeface="DM Sans"/>
              <a:sym typeface="DM Sans"/>
            </a:endParaRPr>
          </a:p>
        </p:txBody>
      </p:sp>
      <p:sp>
        <p:nvSpPr>
          <p:cNvPr id="169" name="Google Shape;169;p25"/>
          <p:cNvSpPr/>
          <p:nvPr/>
        </p:nvSpPr>
        <p:spPr>
          <a:xfrm>
            <a:off x="4565475" y="1495326"/>
            <a:ext cx="2294400" cy="3648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DM Sans"/>
              <a:ea typeface="DM Sans"/>
              <a:cs typeface="DM Sans"/>
              <a:sym typeface="DM Sans"/>
            </a:endParaRPr>
          </a:p>
        </p:txBody>
      </p:sp>
      <p:sp>
        <p:nvSpPr>
          <p:cNvPr id="170" name="Google Shape;170;p25"/>
          <p:cNvSpPr/>
          <p:nvPr/>
        </p:nvSpPr>
        <p:spPr>
          <a:xfrm>
            <a:off x="6849550" y="732775"/>
            <a:ext cx="2294400" cy="44106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DM Sans"/>
              <a:ea typeface="DM Sans"/>
              <a:cs typeface="DM Sans"/>
              <a:sym typeface="DM Sans"/>
            </a:endParaRPr>
          </a:p>
        </p:txBody>
      </p:sp>
      <p:sp>
        <p:nvSpPr>
          <p:cNvPr id="171" name="Google Shape;171;p25"/>
          <p:cNvSpPr txBox="1"/>
          <p:nvPr/>
        </p:nvSpPr>
        <p:spPr>
          <a:xfrm>
            <a:off x="375350" y="4481351"/>
            <a:ext cx="675900" cy="152400"/>
          </a:xfrm>
          <a:prstGeom prst="rect">
            <a:avLst/>
          </a:prstGeom>
          <a:noFill/>
          <a:ln>
            <a:noFill/>
          </a:ln>
        </p:spPr>
        <p:txBody>
          <a:bodyPr anchorCtr="0" anchor="b" bIns="0" lIns="0" spcFirstLastPara="1" rIns="91425" wrap="square" tIns="0">
            <a:noAutofit/>
          </a:bodyPr>
          <a:lstStyle/>
          <a:p>
            <a:pPr indent="0" lvl="0" marL="0" rtl="0" algn="l">
              <a:lnSpc>
                <a:spcPct val="90000"/>
              </a:lnSpc>
              <a:spcBef>
                <a:spcPts val="0"/>
              </a:spcBef>
              <a:spcAft>
                <a:spcPts val="0"/>
              </a:spcAft>
              <a:buNone/>
            </a:pPr>
            <a:r>
              <a:rPr lang="en" sz="3000">
                <a:solidFill>
                  <a:schemeClr val="lt1"/>
                </a:solidFill>
                <a:latin typeface="Newsreader"/>
                <a:ea typeface="Newsreader"/>
                <a:cs typeface="Newsreader"/>
                <a:sym typeface="Newsreader"/>
              </a:rPr>
              <a:t>01</a:t>
            </a:r>
            <a:endParaRPr sz="3000">
              <a:solidFill>
                <a:schemeClr val="lt1"/>
              </a:solidFill>
              <a:latin typeface="Newsreader"/>
              <a:ea typeface="Newsreader"/>
              <a:cs typeface="Newsreader"/>
              <a:sym typeface="Newsreader"/>
            </a:endParaRPr>
          </a:p>
        </p:txBody>
      </p:sp>
      <p:sp>
        <p:nvSpPr>
          <p:cNvPr id="172" name="Google Shape;172;p25"/>
          <p:cNvSpPr txBox="1"/>
          <p:nvPr/>
        </p:nvSpPr>
        <p:spPr>
          <a:xfrm>
            <a:off x="2665113" y="4481351"/>
            <a:ext cx="675900" cy="152400"/>
          </a:xfrm>
          <a:prstGeom prst="rect">
            <a:avLst/>
          </a:prstGeom>
          <a:noFill/>
          <a:ln>
            <a:noFill/>
          </a:ln>
        </p:spPr>
        <p:txBody>
          <a:bodyPr anchorCtr="0" anchor="b" bIns="0" lIns="0" spcFirstLastPara="1" rIns="91425" wrap="square" tIns="0">
            <a:noAutofit/>
          </a:bodyPr>
          <a:lstStyle/>
          <a:p>
            <a:pPr indent="0" lvl="0" marL="0" rtl="0" algn="l">
              <a:lnSpc>
                <a:spcPct val="90000"/>
              </a:lnSpc>
              <a:spcBef>
                <a:spcPts val="0"/>
              </a:spcBef>
              <a:spcAft>
                <a:spcPts val="0"/>
              </a:spcAft>
              <a:buNone/>
            </a:pPr>
            <a:r>
              <a:rPr lang="en" sz="3000">
                <a:solidFill>
                  <a:schemeClr val="dk1"/>
                </a:solidFill>
                <a:latin typeface="Newsreader"/>
                <a:ea typeface="Newsreader"/>
                <a:cs typeface="Newsreader"/>
                <a:sym typeface="Newsreader"/>
              </a:rPr>
              <a:t>02</a:t>
            </a:r>
            <a:endParaRPr sz="3000">
              <a:solidFill>
                <a:schemeClr val="dk1"/>
              </a:solidFill>
              <a:latin typeface="Newsreader"/>
              <a:ea typeface="Newsreader"/>
              <a:cs typeface="Newsreader"/>
              <a:sym typeface="Newsreader"/>
            </a:endParaRPr>
          </a:p>
        </p:txBody>
      </p:sp>
      <p:sp>
        <p:nvSpPr>
          <p:cNvPr id="173" name="Google Shape;173;p25"/>
          <p:cNvSpPr txBox="1"/>
          <p:nvPr/>
        </p:nvSpPr>
        <p:spPr>
          <a:xfrm>
            <a:off x="4937688" y="4481351"/>
            <a:ext cx="675900" cy="152400"/>
          </a:xfrm>
          <a:prstGeom prst="rect">
            <a:avLst/>
          </a:prstGeom>
          <a:noFill/>
          <a:ln>
            <a:noFill/>
          </a:ln>
        </p:spPr>
        <p:txBody>
          <a:bodyPr anchorCtr="0" anchor="b" bIns="0" lIns="0" spcFirstLastPara="1" rIns="91425" wrap="square" tIns="0">
            <a:noAutofit/>
          </a:bodyPr>
          <a:lstStyle/>
          <a:p>
            <a:pPr indent="0" lvl="0" marL="0" rtl="0" algn="l">
              <a:lnSpc>
                <a:spcPct val="90000"/>
              </a:lnSpc>
              <a:spcBef>
                <a:spcPts val="0"/>
              </a:spcBef>
              <a:spcAft>
                <a:spcPts val="0"/>
              </a:spcAft>
              <a:buNone/>
            </a:pPr>
            <a:r>
              <a:rPr lang="en" sz="3000">
                <a:solidFill>
                  <a:schemeClr val="lt1"/>
                </a:solidFill>
                <a:latin typeface="Newsreader"/>
                <a:ea typeface="Newsreader"/>
                <a:cs typeface="Newsreader"/>
                <a:sym typeface="Newsreader"/>
              </a:rPr>
              <a:t>03</a:t>
            </a:r>
            <a:endParaRPr sz="3000">
              <a:solidFill>
                <a:schemeClr val="lt1"/>
              </a:solidFill>
              <a:latin typeface="Newsreader"/>
              <a:ea typeface="Newsreader"/>
              <a:cs typeface="Newsreader"/>
              <a:sym typeface="Newsreader"/>
            </a:endParaRPr>
          </a:p>
        </p:txBody>
      </p:sp>
      <p:sp>
        <p:nvSpPr>
          <p:cNvPr id="174" name="Google Shape;174;p25"/>
          <p:cNvSpPr txBox="1"/>
          <p:nvPr/>
        </p:nvSpPr>
        <p:spPr>
          <a:xfrm>
            <a:off x="7230513" y="4481351"/>
            <a:ext cx="675900" cy="152400"/>
          </a:xfrm>
          <a:prstGeom prst="rect">
            <a:avLst/>
          </a:prstGeom>
          <a:noFill/>
          <a:ln>
            <a:noFill/>
          </a:ln>
        </p:spPr>
        <p:txBody>
          <a:bodyPr anchorCtr="0" anchor="b" bIns="0" lIns="0" spcFirstLastPara="1" rIns="91425" wrap="square" tIns="0">
            <a:noAutofit/>
          </a:bodyPr>
          <a:lstStyle/>
          <a:p>
            <a:pPr indent="0" lvl="0" marL="0" rtl="0" algn="l">
              <a:lnSpc>
                <a:spcPct val="90000"/>
              </a:lnSpc>
              <a:spcBef>
                <a:spcPts val="0"/>
              </a:spcBef>
              <a:spcAft>
                <a:spcPts val="0"/>
              </a:spcAft>
              <a:buNone/>
            </a:pPr>
            <a:r>
              <a:rPr lang="en" sz="3000">
                <a:solidFill>
                  <a:schemeClr val="lt1"/>
                </a:solidFill>
                <a:latin typeface="Newsreader"/>
                <a:ea typeface="Newsreader"/>
                <a:cs typeface="Newsreader"/>
                <a:sym typeface="Newsreader"/>
              </a:rPr>
              <a:t>04</a:t>
            </a:r>
            <a:endParaRPr sz="3000">
              <a:solidFill>
                <a:schemeClr val="lt1"/>
              </a:solidFill>
              <a:latin typeface="Newsreader"/>
              <a:ea typeface="Newsreader"/>
              <a:cs typeface="Newsreader"/>
              <a:sym typeface="Newsreader"/>
            </a:endParaRPr>
          </a:p>
        </p:txBody>
      </p:sp>
      <p:sp>
        <p:nvSpPr>
          <p:cNvPr id="175" name="Google Shape;175;p25"/>
          <p:cNvSpPr txBox="1"/>
          <p:nvPr>
            <p:ph type="title"/>
          </p:nvPr>
        </p:nvSpPr>
        <p:spPr>
          <a:xfrm>
            <a:off x="361975" y="988782"/>
            <a:ext cx="3231600" cy="7605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2200"/>
              <a:buFont typeface="Newsreader"/>
              <a:buNone/>
              <a:defRPr sz="2200">
                <a:solidFill>
                  <a:schemeClr val="dk1"/>
                </a:solidFill>
              </a:defRPr>
            </a:lvl1pPr>
            <a:lvl2pPr lvl="1">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2pPr>
            <a:lvl3pPr lvl="2">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3pPr>
            <a:lvl4pPr lvl="3">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4pPr>
            <a:lvl5pPr lvl="4">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5pPr>
            <a:lvl6pPr lvl="5">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6pPr>
            <a:lvl7pPr lvl="6">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7pPr>
            <a:lvl8pPr lvl="7">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8pPr>
            <a:lvl9pPr lvl="8">
              <a:spcBef>
                <a:spcPts val="0"/>
              </a:spcBef>
              <a:spcAft>
                <a:spcPts val="0"/>
              </a:spcAft>
              <a:buClr>
                <a:schemeClr val="dk1"/>
              </a:buClr>
              <a:buSzPts val="2200"/>
              <a:buFont typeface="Newsreader"/>
              <a:buNone/>
              <a:defRPr sz="2200">
                <a:solidFill>
                  <a:schemeClr val="dk1"/>
                </a:solidFill>
                <a:latin typeface="Newsreader"/>
                <a:ea typeface="Newsreader"/>
                <a:cs typeface="Newsreader"/>
                <a:sym typeface="Newsreader"/>
              </a:defRPr>
            </a:lvl9pPr>
          </a:lstStyle>
          <a:p/>
        </p:txBody>
      </p:sp>
      <p:sp>
        <p:nvSpPr>
          <p:cNvPr id="176" name="Google Shape;176;p25"/>
          <p:cNvSpPr txBox="1"/>
          <p:nvPr>
            <p:ph idx="2" type="subTitle"/>
          </p:nvPr>
        </p:nvSpPr>
        <p:spPr>
          <a:xfrm>
            <a:off x="382691" y="3129231"/>
            <a:ext cx="1257300" cy="1524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7" name="Google Shape;177;p25"/>
          <p:cNvSpPr txBox="1"/>
          <p:nvPr>
            <p:ph idx="3" type="subTitle"/>
          </p:nvPr>
        </p:nvSpPr>
        <p:spPr>
          <a:xfrm>
            <a:off x="377048" y="3344302"/>
            <a:ext cx="1689600" cy="9690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000"/>
              <a:buFont typeface="DM Sans Light"/>
              <a:buNone/>
              <a:defRPr sz="1000">
                <a:latin typeface="DM Sans Light"/>
                <a:ea typeface="DM Sans Light"/>
                <a:cs typeface="DM Sans Light"/>
                <a:sym typeface="DM Sans Light"/>
              </a:defRPr>
            </a:lvl2pPr>
            <a:lvl3pPr lvl="2">
              <a:spcBef>
                <a:spcPts val="0"/>
              </a:spcBef>
              <a:spcAft>
                <a:spcPts val="0"/>
              </a:spcAft>
              <a:buSzPts val="1000"/>
              <a:buFont typeface="DM Sans Light"/>
              <a:buNone/>
              <a:defRPr sz="1000">
                <a:latin typeface="DM Sans Light"/>
                <a:ea typeface="DM Sans Light"/>
                <a:cs typeface="DM Sans Light"/>
                <a:sym typeface="DM Sans Light"/>
              </a:defRPr>
            </a:lvl3pPr>
            <a:lvl4pPr lvl="3">
              <a:spcBef>
                <a:spcPts val="0"/>
              </a:spcBef>
              <a:spcAft>
                <a:spcPts val="0"/>
              </a:spcAft>
              <a:buSzPts val="1000"/>
              <a:buFont typeface="DM Sans Light"/>
              <a:buNone/>
              <a:defRPr sz="1000">
                <a:latin typeface="DM Sans Light"/>
                <a:ea typeface="DM Sans Light"/>
                <a:cs typeface="DM Sans Light"/>
                <a:sym typeface="DM Sans Light"/>
              </a:defRPr>
            </a:lvl4pPr>
            <a:lvl5pPr lvl="4">
              <a:spcBef>
                <a:spcPts val="0"/>
              </a:spcBef>
              <a:spcAft>
                <a:spcPts val="0"/>
              </a:spcAft>
              <a:buSzPts val="1000"/>
              <a:buFont typeface="DM Sans Light"/>
              <a:buNone/>
              <a:defRPr sz="1000">
                <a:latin typeface="DM Sans Light"/>
                <a:ea typeface="DM Sans Light"/>
                <a:cs typeface="DM Sans Light"/>
                <a:sym typeface="DM Sans Light"/>
              </a:defRPr>
            </a:lvl5pPr>
            <a:lvl6pPr lvl="5">
              <a:spcBef>
                <a:spcPts val="0"/>
              </a:spcBef>
              <a:spcAft>
                <a:spcPts val="0"/>
              </a:spcAft>
              <a:buSzPts val="1000"/>
              <a:buFont typeface="DM Sans Light"/>
              <a:buNone/>
              <a:defRPr sz="1000">
                <a:latin typeface="DM Sans Light"/>
                <a:ea typeface="DM Sans Light"/>
                <a:cs typeface="DM Sans Light"/>
                <a:sym typeface="DM Sans Light"/>
              </a:defRPr>
            </a:lvl6pPr>
            <a:lvl7pPr lvl="6">
              <a:spcBef>
                <a:spcPts val="0"/>
              </a:spcBef>
              <a:spcAft>
                <a:spcPts val="0"/>
              </a:spcAft>
              <a:buSzPts val="1000"/>
              <a:buFont typeface="DM Sans Light"/>
              <a:buNone/>
              <a:defRPr sz="1000">
                <a:latin typeface="DM Sans Light"/>
                <a:ea typeface="DM Sans Light"/>
                <a:cs typeface="DM Sans Light"/>
                <a:sym typeface="DM Sans Light"/>
              </a:defRPr>
            </a:lvl7pPr>
            <a:lvl8pPr lvl="7">
              <a:spcBef>
                <a:spcPts val="0"/>
              </a:spcBef>
              <a:spcAft>
                <a:spcPts val="0"/>
              </a:spcAft>
              <a:buSzPts val="1000"/>
              <a:buFont typeface="DM Sans Light"/>
              <a:buNone/>
              <a:defRPr sz="1000">
                <a:latin typeface="DM Sans Light"/>
                <a:ea typeface="DM Sans Light"/>
                <a:cs typeface="DM Sans Light"/>
                <a:sym typeface="DM Sans Light"/>
              </a:defRPr>
            </a:lvl8pPr>
            <a:lvl9pPr lvl="8">
              <a:spcBef>
                <a:spcPts val="0"/>
              </a:spcBef>
              <a:spcAft>
                <a:spcPts val="0"/>
              </a:spcAft>
              <a:buSzPts val="1000"/>
              <a:buFont typeface="DM Sans Light"/>
              <a:buNone/>
              <a:defRPr sz="1000">
                <a:latin typeface="DM Sans Light"/>
                <a:ea typeface="DM Sans Light"/>
                <a:cs typeface="DM Sans Light"/>
                <a:sym typeface="DM Sans Light"/>
              </a:defRPr>
            </a:lvl9pPr>
          </a:lstStyle>
          <a:p/>
        </p:txBody>
      </p:sp>
      <p:sp>
        <p:nvSpPr>
          <p:cNvPr id="178" name="Google Shape;178;p25"/>
          <p:cNvSpPr txBox="1"/>
          <p:nvPr>
            <p:ph idx="4" type="subTitle"/>
          </p:nvPr>
        </p:nvSpPr>
        <p:spPr>
          <a:xfrm>
            <a:off x="2671462" y="2450249"/>
            <a:ext cx="1257300" cy="1524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79" name="Google Shape;179;p25"/>
          <p:cNvSpPr txBox="1"/>
          <p:nvPr>
            <p:ph idx="5" type="subTitle"/>
          </p:nvPr>
        </p:nvSpPr>
        <p:spPr>
          <a:xfrm>
            <a:off x="2665825" y="2665171"/>
            <a:ext cx="1689600" cy="14232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
        <p:nvSpPr>
          <p:cNvPr id="180" name="Google Shape;180;p25"/>
          <p:cNvSpPr txBox="1"/>
          <p:nvPr>
            <p:ph idx="6" type="subTitle"/>
          </p:nvPr>
        </p:nvSpPr>
        <p:spPr>
          <a:xfrm>
            <a:off x="4943337" y="1884672"/>
            <a:ext cx="1257300" cy="1524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1" name="Google Shape;181;p25"/>
          <p:cNvSpPr txBox="1"/>
          <p:nvPr>
            <p:ph idx="7" type="subTitle"/>
          </p:nvPr>
        </p:nvSpPr>
        <p:spPr>
          <a:xfrm>
            <a:off x="4937700" y="2099593"/>
            <a:ext cx="1689600" cy="16206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000"/>
              <a:buFont typeface="DM Sans Light"/>
              <a:buNone/>
              <a:defRPr sz="1000">
                <a:latin typeface="DM Sans Light"/>
                <a:ea typeface="DM Sans Light"/>
                <a:cs typeface="DM Sans Light"/>
                <a:sym typeface="DM Sans Light"/>
              </a:defRPr>
            </a:lvl2pPr>
            <a:lvl3pPr lvl="2">
              <a:spcBef>
                <a:spcPts val="0"/>
              </a:spcBef>
              <a:spcAft>
                <a:spcPts val="0"/>
              </a:spcAft>
              <a:buSzPts val="1000"/>
              <a:buFont typeface="DM Sans Light"/>
              <a:buNone/>
              <a:defRPr sz="1000">
                <a:latin typeface="DM Sans Light"/>
                <a:ea typeface="DM Sans Light"/>
                <a:cs typeface="DM Sans Light"/>
                <a:sym typeface="DM Sans Light"/>
              </a:defRPr>
            </a:lvl3pPr>
            <a:lvl4pPr lvl="3">
              <a:spcBef>
                <a:spcPts val="0"/>
              </a:spcBef>
              <a:spcAft>
                <a:spcPts val="0"/>
              </a:spcAft>
              <a:buSzPts val="1000"/>
              <a:buFont typeface="DM Sans Light"/>
              <a:buNone/>
              <a:defRPr sz="1000">
                <a:latin typeface="DM Sans Light"/>
                <a:ea typeface="DM Sans Light"/>
                <a:cs typeface="DM Sans Light"/>
                <a:sym typeface="DM Sans Light"/>
              </a:defRPr>
            </a:lvl4pPr>
            <a:lvl5pPr lvl="4">
              <a:spcBef>
                <a:spcPts val="0"/>
              </a:spcBef>
              <a:spcAft>
                <a:spcPts val="0"/>
              </a:spcAft>
              <a:buSzPts val="1000"/>
              <a:buFont typeface="DM Sans Light"/>
              <a:buNone/>
              <a:defRPr sz="1000">
                <a:latin typeface="DM Sans Light"/>
                <a:ea typeface="DM Sans Light"/>
                <a:cs typeface="DM Sans Light"/>
                <a:sym typeface="DM Sans Light"/>
              </a:defRPr>
            </a:lvl5pPr>
            <a:lvl6pPr lvl="5">
              <a:spcBef>
                <a:spcPts val="0"/>
              </a:spcBef>
              <a:spcAft>
                <a:spcPts val="0"/>
              </a:spcAft>
              <a:buSzPts val="1000"/>
              <a:buFont typeface="DM Sans Light"/>
              <a:buNone/>
              <a:defRPr sz="1000">
                <a:latin typeface="DM Sans Light"/>
                <a:ea typeface="DM Sans Light"/>
                <a:cs typeface="DM Sans Light"/>
                <a:sym typeface="DM Sans Light"/>
              </a:defRPr>
            </a:lvl6pPr>
            <a:lvl7pPr lvl="6">
              <a:spcBef>
                <a:spcPts val="0"/>
              </a:spcBef>
              <a:spcAft>
                <a:spcPts val="0"/>
              </a:spcAft>
              <a:buSzPts val="1000"/>
              <a:buFont typeface="DM Sans Light"/>
              <a:buNone/>
              <a:defRPr sz="1000">
                <a:latin typeface="DM Sans Light"/>
                <a:ea typeface="DM Sans Light"/>
                <a:cs typeface="DM Sans Light"/>
                <a:sym typeface="DM Sans Light"/>
              </a:defRPr>
            </a:lvl7pPr>
            <a:lvl8pPr lvl="7">
              <a:spcBef>
                <a:spcPts val="0"/>
              </a:spcBef>
              <a:spcAft>
                <a:spcPts val="0"/>
              </a:spcAft>
              <a:buSzPts val="1000"/>
              <a:buFont typeface="DM Sans Light"/>
              <a:buNone/>
              <a:defRPr sz="1000">
                <a:latin typeface="DM Sans Light"/>
                <a:ea typeface="DM Sans Light"/>
                <a:cs typeface="DM Sans Light"/>
                <a:sym typeface="DM Sans Light"/>
              </a:defRPr>
            </a:lvl8pPr>
            <a:lvl9pPr lvl="8">
              <a:spcBef>
                <a:spcPts val="0"/>
              </a:spcBef>
              <a:spcAft>
                <a:spcPts val="0"/>
              </a:spcAft>
              <a:buSzPts val="1000"/>
              <a:buFont typeface="DM Sans Light"/>
              <a:buNone/>
              <a:defRPr sz="1000">
                <a:latin typeface="DM Sans Light"/>
                <a:ea typeface="DM Sans Light"/>
                <a:cs typeface="DM Sans Light"/>
                <a:sym typeface="DM Sans Light"/>
              </a:defRPr>
            </a:lvl9pPr>
          </a:lstStyle>
          <a:p/>
        </p:txBody>
      </p:sp>
      <p:sp>
        <p:nvSpPr>
          <p:cNvPr id="182" name="Google Shape;182;p25"/>
          <p:cNvSpPr txBox="1"/>
          <p:nvPr>
            <p:ph idx="8" type="subTitle"/>
          </p:nvPr>
        </p:nvSpPr>
        <p:spPr>
          <a:xfrm>
            <a:off x="7238787" y="1057472"/>
            <a:ext cx="1257300" cy="1524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3" name="Google Shape;183;p25"/>
          <p:cNvSpPr txBox="1"/>
          <p:nvPr>
            <p:ph idx="9" type="subTitle"/>
          </p:nvPr>
        </p:nvSpPr>
        <p:spPr>
          <a:xfrm>
            <a:off x="7233150" y="1272358"/>
            <a:ext cx="1689600" cy="21960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000"/>
              <a:buFont typeface="DM Sans Light"/>
              <a:buNone/>
              <a:defRPr sz="1000">
                <a:latin typeface="DM Sans Light"/>
                <a:ea typeface="DM Sans Light"/>
                <a:cs typeface="DM Sans Light"/>
                <a:sym typeface="DM Sans Light"/>
              </a:defRPr>
            </a:lvl2pPr>
            <a:lvl3pPr lvl="2">
              <a:spcBef>
                <a:spcPts val="0"/>
              </a:spcBef>
              <a:spcAft>
                <a:spcPts val="0"/>
              </a:spcAft>
              <a:buSzPts val="1000"/>
              <a:buFont typeface="DM Sans Light"/>
              <a:buNone/>
              <a:defRPr sz="1000">
                <a:latin typeface="DM Sans Light"/>
                <a:ea typeface="DM Sans Light"/>
                <a:cs typeface="DM Sans Light"/>
                <a:sym typeface="DM Sans Light"/>
              </a:defRPr>
            </a:lvl3pPr>
            <a:lvl4pPr lvl="3">
              <a:spcBef>
                <a:spcPts val="0"/>
              </a:spcBef>
              <a:spcAft>
                <a:spcPts val="0"/>
              </a:spcAft>
              <a:buSzPts val="1000"/>
              <a:buFont typeface="DM Sans Light"/>
              <a:buNone/>
              <a:defRPr sz="1000">
                <a:latin typeface="DM Sans Light"/>
                <a:ea typeface="DM Sans Light"/>
                <a:cs typeface="DM Sans Light"/>
                <a:sym typeface="DM Sans Light"/>
              </a:defRPr>
            </a:lvl4pPr>
            <a:lvl5pPr lvl="4">
              <a:spcBef>
                <a:spcPts val="0"/>
              </a:spcBef>
              <a:spcAft>
                <a:spcPts val="0"/>
              </a:spcAft>
              <a:buSzPts val="1000"/>
              <a:buFont typeface="DM Sans Light"/>
              <a:buNone/>
              <a:defRPr sz="1000">
                <a:latin typeface="DM Sans Light"/>
                <a:ea typeface="DM Sans Light"/>
                <a:cs typeface="DM Sans Light"/>
                <a:sym typeface="DM Sans Light"/>
              </a:defRPr>
            </a:lvl5pPr>
            <a:lvl6pPr lvl="5">
              <a:spcBef>
                <a:spcPts val="0"/>
              </a:spcBef>
              <a:spcAft>
                <a:spcPts val="0"/>
              </a:spcAft>
              <a:buSzPts val="1000"/>
              <a:buFont typeface="DM Sans Light"/>
              <a:buNone/>
              <a:defRPr sz="1000">
                <a:latin typeface="DM Sans Light"/>
                <a:ea typeface="DM Sans Light"/>
                <a:cs typeface="DM Sans Light"/>
                <a:sym typeface="DM Sans Light"/>
              </a:defRPr>
            </a:lvl6pPr>
            <a:lvl7pPr lvl="6">
              <a:spcBef>
                <a:spcPts val="0"/>
              </a:spcBef>
              <a:spcAft>
                <a:spcPts val="0"/>
              </a:spcAft>
              <a:buSzPts val="1000"/>
              <a:buFont typeface="DM Sans Light"/>
              <a:buNone/>
              <a:defRPr sz="1000">
                <a:latin typeface="DM Sans Light"/>
                <a:ea typeface="DM Sans Light"/>
                <a:cs typeface="DM Sans Light"/>
                <a:sym typeface="DM Sans Light"/>
              </a:defRPr>
            </a:lvl7pPr>
            <a:lvl8pPr lvl="7">
              <a:spcBef>
                <a:spcPts val="0"/>
              </a:spcBef>
              <a:spcAft>
                <a:spcPts val="0"/>
              </a:spcAft>
              <a:buSzPts val="1000"/>
              <a:buFont typeface="DM Sans Light"/>
              <a:buNone/>
              <a:defRPr sz="1000">
                <a:latin typeface="DM Sans Light"/>
                <a:ea typeface="DM Sans Light"/>
                <a:cs typeface="DM Sans Light"/>
                <a:sym typeface="DM Sans Light"/>
              </a:defRPr>
            </a:lvl8pPr>
            <a:lvl9pPr lvl="8">
              <a:spcBef>
                <a:spcPts val="0"/>
              </a:spcBef>
              <a:spcAft>
                <a:spcPts val="0"/>
              </a:spcAft>
              <a:buSzPts val="1000"/>
              <a:buFont typeface="DM Sans Light"/>
              <a:buNone/>
              <a:defRPr sz="1000">
                <a:latin typeface="DM Sans Light"/>
                <a:ea typeface="DM Sans Light"/>
                <a:cs typeface="DM Sans Light"/>
                <a:sym typeface="DM Sans Light"/>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Light">
  <p:cSld name="CUSTOM_7_1_1_1_1_1_1_1_1_1_1_1_1_1_1_1_1_1_1_1">
    <p:spTree>
      <p:nvGrpSpPr>
        <p:cNvPr id="184" name="Shape 184"/>
        <p:cNvGrpSpPr/>
        <p:nvPr/>
      </p:nvGrpSpPr>
      <p:grpSpPr>
        <a:xfrm>
          <a:off x="0" y="0"/>
          <a:ext cx="0" cy="0"/>
          <a:chOff x="0" y="0"/>
          <a:chExt cx="0" cy="0"/>
        </a:xfrm>
      </p:grpSpPr>
      <p:sp>
        <p:nvSpPr>
          <p:cNvPr id="185" name="Google Shape;185;p26"/>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86" name="Google Shape;186;p26"/>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7" name="Google Shape;187;p26"/>
          <p:cNvSpPr txBox="1"/>
          <p:nvPr>
            <p:ph type="title"/>
          </p:nvPr>
        </p:nvSpPr>
        <p:spPr>
          <a:xfrm>
            <a:off x="1453650" y="1325938"/>
            <a:ext cx="6236700" cy="2011800"/>
          </a:xfrm>
          <a:prstGeom prst="rect">
            <a:avLst/>
          </a:prstGeom>
        </p:spPr>
        <p:txBody>
          <a:bodyPr anchorCtr="0" anchor="t" bIns="0" lIns="0" spcFirstLastPara="1" rIns="0" wrap="square" tIns="0">
            <a:noAutofit/>
          </a:bodyPr>
          <a:lstStyle>
            <a:lvl1pPr lvl="0">
              <a:spcBef>
                <a:spcPts val="0"/>
              </a:spcBef>
              <a:spcAft>
                <a:spcPts val="0"/>
              </a:spcAft>
              <a:buNone/>
              <a:defRPr sz="2500"/>
            </a:lvl1pPr>
            <a:lvl2pPr lvl="1">
              <a:spcBef>
                <a:spcPts val="0"/>
              </a:spcBef>
              <a:spcAft>
                <a:spcPts val="0"/>
              </a:spcAft>
              <a:buNone/>
              <a:defRPr sz="2500"/>
            </a:lvl2pPr>
            <a:lvl3pPr lvl="2">
              <a:spcBef>
                <a:spcPts val="0"/>
              </a:spcBef>
              <a:spcAft>
                <a:spcPts val="0"/>
              </a:spcAft>
              <a:buNone/>
              <a:defRPr sz="2500"/>
            </a:lvl3pPr>
            <a:lvl4pPr lvl="3">
              <a:spcBef>
                <a:spcPts val="0"/>
              </a:spcBef>
              <a:spcAft>
                <a:spcPts val="0"/>
              </a:spcAft>
              <a:buNone/>
              <a:defRPr sz="2500"/>
            </a:lvl4pPr>
            <a:lvl5pPr lvl="4">
              <a:spcBef>
                <a:spcPts val="0"/>
              </a:spcBef>
              <a:spcAft>
                <a:spcPts val="0"/>
              </a:spcAft>
              <a:buNone/>
              <a:defRPr sz="2500"/>
            </a:lvl5pPr>
            <a:lvl6pPr lvl="5">
              <a:spcBef>
                <a:spcPts val="0"/>
              </a:spcBef>
              <a:spcAft>
                <a:spcPts val="0"/>
              </a:spcAft>
              <a:buNone/>
              <a:defRPr sz="2500"/>
            </a:lvl6pPr>
            <a:lvl7pPr lvl="6">
              <a:spcBef>
                <a:spcPts val="0"/>
              </a:spcBef>
              <a:spcAft>
                <a:spcPts val="0"/>
              </a:spcAft>
              <a:buNone/>
              <a:defRPr sz="2500"/>
            </a:lvl7pPr>
            <a:lvl8pPr lvl="7">
              <a:spcBef>
                <a:spcPts val="0"/>
              </a:spcBef>
              <a:spcAft>
                <a:spcPts val="0"/>
              </a:spcAft>
              <a:buNone/>
              <a:defRPr sz="2500"/>
            </a:lvl8pPr>
            <a:lvl9pPr lvl="8">
              <a:spcBef>
                <a:spcPts val="0"/>
              </a:spcBef>
              <a:spcAft>
                <a:spcPts val="0"/>
              </a:spcAft>
              <a:buNone/>
              <a:defRPr sz="2500"/>
            </a:lvl9pPr>
          </a:lstStyle>
          <a:p/>
        </p:txBody>
      </p:sp>
      <p:sp>
        <p:nvSpPr>
          <p:cNvPr id="188" name="Google Shape;188;p26"/>
          <p:cNvSpPr/>
          <p:nvPr>
            <p:ph idx="2" type="pic"/>
          </p:nvPr>
        </p:nvSpPr>
        <p:spPr>
          <a:xfrm>
            <a:off x="1442350" y="3492500"/>
            <a:ext cx="408900" cy="408900"/>
          </a:xfrm>
          <a:prstGeom prst="ellipse">
            <a:avLst/>
          </a:prstGeom>
          <a:noFill/>
          <a:ln>
            <a:noFill/>
          </a:ln>
        </p:spPr>
      </p:sp>
      <p:sp>
        <p:nvSpPr>
          <p:cNvPr id="189" name="Google Shape;189;p26"/>
          <p:cNvSpPr txBox="1"/>
          <p:nvPr>
            <p:ph idx="3" type="subTitle"/>
          </p:nvPr>
        </p:nvSpPr>
        <p:spPr>
          <a:xfrm>
            <a:off x="1957375" y="3536000"/>
            <a:ext cx="2661600" cy="187800"/>
          </a:xfrm>
          <a:prstGeom prst="rect">
            <a:avLst/>
          </a:prstGeom>
        </p:spPr>
        <p:txBody>
          <a:bodyPr anchorCtr="0" anchor="ctr"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000"/>
              <a:buFont typeface="DM Sans SemiBold"/>
              <a:buNone/>
              <a:defRPr sz="1000">
                <a:latin typeface="DM Sans SemiBold"/>
                <a:ea typeface="DM Sans SemiBold"/>
                <a:cs typeface="DM Sans SemiBold"/>
                <a:sym typeface="DM Sans SemiBold"/>
              </a:defRPr>
            </a:lvl2pPr>
            <a:lvl3pPr lvl="2">
              <a:spcBef>
                <a:spcPts val="0"/>
              </a:spcBef>
              <a:spcAft>
                <a:spcPts val="0"/>
              </a:spcAft>
              <a:buSzPts val="1000"/>
              <a:buFont typeface="DM Sans SemiBold"/>
              <a:buNone/>
              <a:defRPr sz="1000">
                <a:latin typeface="DM Sans SemiBold"/>
                <a:ea typeface="DM Sans SemiBold"/>
                <a:cs typeface="DM Sans SemiBold"/>
                <a:sym typeface="DM Sans SemiBold"/>
              </a:defRPr>
            </a:lvl3pPr>
            <a:lvl4pPr lvl="3">
              <a:spcBef>
                <a:spcPts val="0"/>
              </a:spcBef>
              <a:spcAft>
                <a:spcPts val="0"/>
              </a:spcAft>
              <a:buSzPts val="1000"/>
              <a:buFont typeface="DM Sans SemiBold"/>
              <a:buNone/>
              <a:defRPr sz="1000">
                <a:latin typeface="DM Sans SemiBold"/>
                <a:ea typeface="DM Sans SemiBold"/>
                <a:cs typeface="DM Sans SemiBold"/>
                <a:sym typeface="DM Sans SemiBold"/>
              </a:defRPr>
            </a:lvl4pPr>
            <a:lvl5pPr lvl="4">
              <a:spcBef>
                <a:spcPts val="0"/>
              </a:spcBef>
              <a:spcAft>
                <a:spcPts val="0"/>
              </a:spcAft>
              <a:buSzPts val="1000"/>
              <a:buFont typeface="DM Sans SemiBold"/>
              <a:buNone/>
              <a:defRPr sz="1000">
                <a:latin typeface="DM Sans SemiBold"/>
                <a:ea typeface="DM Sans SemiBold"/>
                <a:cs typeface="DM Sans SemiBold"/>
                <a:sym typeface="DM Sans SemiBold"/>
              </a:defRPr>
            </a:lvl5pPr>
            <a:lvl6pPr lvl="5">
              <a:spcBef>
                <a:spcPts val="0"/>
              </a:spcBef>
              <a:spcAft>
                <a:spcPts val="0"/>
              </a:spcAft>
              <a:buSzPts val="1000"/>
              <a:buFont typeface="DM Sans SemiBold"/>
              <a:buNone/>
              <a:defRPr sz="1000">
                <a:latin typeface="DM Sans SemiBold"/>
                <a:ea typeface="DM Sans SemiBold"/>
                <a:cs typeface="DM Sans SemiBold"/>
                <a:sym typeface="DM Sans SemiBold"/>
              </a:defRPr>
            </a:lvl6pPr>
            <a:lvl7pPr lvl="6">
              <a:spcBef>
                <a:spcPts val="0"/>
              </a:spcBef>
              <a:spcAft>
                <a:spcPts val="0"/>
              </a:spcAft>
              <a:buSzPts val="1000"/>
              <a:buFont typeface="DM Sans SemiBold"/>
              <a:buNone/>
              <a:defRPr sz="1000">
                <a:latin typeface="DM Sans SemiBold"/>
                <a:ea typeface="DM Sans SemiBold"/>
                <a:cs typeface="DM Sans SemiBold"/>
                <a:sym typeface="DM Sans SemiBold"/>
              </a:defRPr>
            </a:lvl7pPr>
            <a:lvl8pPr lvl="7">
              <a:spcBef>
                <a:spcPts val="0"/>
              </a:spcBef>
              <a:spcAft>
                <a:spcPts val="0"/>
              </a:spcAft>
              <a:buSzPts val="1000"/>
              <a:buFont typeface="DM Sans SemiBold"/>
              <a:buNone/>
              <a:defRPr sz="1000">
                <a:latin typeface="DM Sans SemiBold"/>
                <a:ea typeface="DM Sans SemiBold"/>
                <a:cs typeface="DM Sans SemiBold"/>
                <a:sym typeface="DM Sans SemiBold"/>
              </a:defRPr>
            </a:lvl8pPr>
            <a:lvl9pPr lvl="8">
              <a:spcBef>
                <a:spcPts val="0"/>
              </a:spcBef>
              <a:spcAft>
                <a:spcPts val="0"/>
              </a:spcAft>
              <a:buSzPts val="1000"/>
              <a:buFont typeface="DM Sans SemiBold"/>
              <a:buNone/>
              <a:defRPr sz="1000">
                <a:latin typeface="DM Sans SemiBold"/>
                <a:ea typeface="DM Sans SemiBold"/>
                <a:cs typeface="DM Sans SemiBold"/>
                <a:sym typeface="DM Sans SemiBold"/>
              </a:defRPr>
            </a:lvl9pPr>
          </a:lstStyle>
          <a:p/>
        </p:txBody>
      </p:sp>
      <p:sp>
        <p:nvSpPr>
          <p:cNvPr id="190" name="Google Shape;190;p26"/>
          <p:cNvSpPr txBox="1"/>
          <p:nvPr>
            <p:ph idx="4" type="subTitle"/>
          </p:nvPr>
        </p:nvSpPr>
        <p:spPr>
          <a:xfrm>
            <a:off x="1957375" y="3678443"/>
            <a:ext cx="2661600" cy="187800"/>
          </a:xfrm>
          <a:prstGeom prst="rect">
            <a:avLst/>
          </a:prstGeom>
        </p:spPr>
        <p:txBody>
          <a:bodyPr anchorCtr="0" anchor="ctr" bIns="0" lIns="0" spcFirstLastPara="1" rIns="0" wrap="square" tIns="0">
            <a:no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000"/>
              <a:buFont typeface="DM Sans Light"/>
              <a:buNone/>
              <a:defRPr sz="1000">
                <a:latin typeface="DM Sans Light"/>
                <a:ea typeface="DM Sans Light"/>
                <a:cs typeface="DM Sans Light"/>
                <a:sym typeface="DM Sans Light"/>
              </a:defRPr>
            </a:lvl2pPr>
            <a:lvl3pPr lvl="2">
              <a:spcBef>
                <a:spcPts val="0"/>
              </a:spcBef>
              <a:spcAft>
                <a:spcPts val="0"/>
              </a:spcAft>
              <a:buSzPts val="1000"/>
              <a:buFont typeface="DM Sans Light"/>
              <a:buNone/>
              <a:defRPr sz="1000">
                <a:latin typeface="DM Sans Light"/>
                <a:ea typeface="DM Sans Light"/>
                <a:cs typeface="DM Sans Light"/>
                <a:sym typeface="DM Sans Light"/>
              </a:defRPr>
            </a:lvl3pPr>
            <a:lvl4pPr lvl="3">
              <a:spcBef>
                <a:spcPts val="0"/>
              </a:spcBef>
              <a:spcAft>
                <a:spcPts val="0"/>
              </a:spcAft>
              <a:buSzPts val="1000"/>
              <a:buFont typeface="DM Sans Light"/>
              <a:buNone/>
              <a:defRPr sz="1000">
                <a:latin typeface="DM Sans Light"/>
                <a:ea typeface="DM Sans Light"/>
                <a:cs typeface="DM Sans Light"/>
                <a:sym typeface="DM Sans Light"/>
              </a:defRPr>
            </a:lvl4pPr>
            <a:lvl5pPr lvl="4">
              <a:spcBef>
                <a:spcPts val="0"/>
              </a:spcBef>
              <a:spcAft>
                <a:spcPts val="0"/>
              </a:spcAft>
              <a:buSzPts val="1000"/>
              <a:buFont typeface="DM Sans Light"/>
              <a:buNone/>
              <a:defRPr sz="1000">
                <a:latin typeface="DM Sans Light"/>
                <a:ea typeface="DM Sans Light"/>
                <a:cs typeface="DM Sans Light"/>
                <a:sym typeface="DM Sans Light"/>
              </a:defRPr>
            </a:lvl5pPr>
            <a:lvl6pPr lvl="5">
              <a:spcBef>
                <a:spcPts val="0"/>
              </a:spcBef>
              <a:spcAft>
                <a:spcPts val="0"/>
              </a:spcAft>
              <a:buSzPts val="1000"/>
              <a:buFont typeface="DM Sans Light"/>
              <a:buNone/>
              <a:defRPr sz="1000">
                <a:latin typeface="DM Sans Light"/>
                <a:ea typeface="DM Sans Light"/>
                <a:cs typeface="DM Sans Light"/>
                <a:sym typeface="DM Sans Light"/>
              </a:defRPr>
            </a:lvl6pPr>
            <a:lvl7pPr lvl="6">
              <a:spcBef>
                <a:spcPts val="0"/>
              </a:spcBef>
              <a:spcAft>
                <a:spcPts val="0"/>
              </a:spcAft>
              <a:buSzPts val="1000"/>
              <a:buFont typeface="DM Sans Light"/>
              <a:buNone/>
              <a:defRPr sz="1000">
                <a:latin typeface="DM Sans Light"/>
                <a:ea typeface="DM Sans Light"/>
                <a:cs typeface="DM Sans Light"/>
                <a:sym typeface="DM Sans Light"/>
              </a:defRPr>
            </a:lvl7pPr>
            <a:lvl8pPr lvl="7">
              <a:spcBef>
                <a:spcPts val="0"/>
              </a:spcBef>
              <a:spcAft>
                <a:spcPts val="0"/>
              </a:spcAft>
              <a:buSzPts val="1000"/>
              <a:buFont typeface="DM Sans Light"/>
              <a:buNone/>
              <a:defRPr sz="1000">
                <a:latin typeface="DM Sans Light"/>
                <a:ea typeface="DM Sans Light"/>
                <a:cs typeface="DM Sans Light"/>
                <a:sym typeface="DM Sans Light"/>
              </a:defRPr>
            </a:lvl8pPr>
            <a:lvl9pPr lvl="8">
              <a:spcBef>
                <a:spcPts val="0"/>
              </a:spcBef>
              <a:spcAft>
                <a:spcPts val="0"/>
              </a:spcAft>
              <a:buSzPts val="1000"/>
              <a:buFont typeface="DM Sans Light"/>
              <a:buNone/>
              <a:defRPr sz="1000">
                <a:latin typeface="DM Sans Light"/>
                <a:ea typeface="DM Sans Light"/>
                <a:cs typeface="DM Sans Light"/>
                <a:sym typeface="DM Sans Light"/>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Dark">
  <p:cSld name="CUSTOM_7_1_1_1_1_1_1_1_1_1_1_1_1_1_1_1_1_1_1_1_1">
    <p:bg>
      <p:bgPr>
        <a:solidFill>
          <a:schemeClr val="lt1"/>
        </a:solidFill>
      </p:bgPr>
    </p:bg>
    <p:spTree>
      <p:nvGrpSpPr>
        <p:cNvPr id="191" name="Shape 191"/>
        <p:cNvGrpSpPr/>
        <p:nvPr/>
      </p:nvGrpSpPr>
      <p:grpSpPr>
        <a:xfrm>
          <a:off x="0" y="0"/>
          <a:ext cx="0" cy="0"/>
          <a:chOff x="0" y="0"/>
          <a:chExt cx="0" cy="0"/>
        </a:xfrm>
      </p:grpSpPr>
      <p:sp>
        <p:nvSpPr>
          <p:cNvPr id="192" name="Google Shape;192;p27"/>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193" name="Google Shape;193;p27"/>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194" name="Google Shape;194;p27"/>
          <p:cNvSpPr txBox="1"/>
          <p:nvPr>
            <p:ph type="title"/>
          </p:nvPr>
        </p:nvSpPr>
        <p:spPr>
          <a:xfrm>
            <a:off x="1453650" y="1325938"/>
            <a:ext cx="6236700" cy="2011800"/>
          </a:xfrm>
          <a:prstGeom prst="rect">
            <a:avLst/>
          </a:prstGeom>
        </p:spPr>
        <p:txBody>
          <a:bodyPr anchorCtr="0" anchor="t" bIns="0" lIns="0" spcFirstLastPara="1" rIns="0" wrap="square" tIns="0">
            <a:noAutofit/>
          </a:bodyPr>
          <a:lstStyle>
            <a:lvl1pPr lvl="0">
              <a:spcBef>
                <a:spcPts val="0"/>
              </a:spcBef>
              <a:spcAft>
                <a:spcPts val="0"/>
              </a:spcAft>
              <a:buNone/>
              <a:defRPr sz="2500">
                <a:solidFill>
                  <a:schemeClr val="dk1"/>
                </a:solidFill>
              </a:defRPr>
            </a:lvl1pPr>
            <a:lvl2pPr lvl="1">
              <a:spcBef>
                <a:spcPts val="0"/>
              </a:spcBef>
              <a:spcAft>
                <a:spcPts val="0"/>
              </a:spcAft>
              <a:buNone/>
              <a:defRPr sz="2500">
                <a:solidFill>
                  <a:schemeClr val="dk1"/>
                </a:solidFill>
              </a:defRPr>
            </a:lvl2pPr>
            <a:lvl3pPr lvl="2">
              <a:spcBef>
                <a:spcPts val="0"/>
              </a:spcBef>
              <a:spcAft>
                <a:spcPts val="0"/>
              </a:spcAft>
              <a:buNone/>
              <a:defRPr sz="2500">
                <a:solidFill>
                  <a:schemeClr val="dk1"/>
                </a:solidFill>
              </a:defRPr>
            </a:lvl3pPr>
            <a:lvl4pPr lvl="3">
              <a:spcBef>
                <a:spcPts val="0"/>
              </a:spcBef>
              <a:spcAft>
                <a:spcPts val="0"/>
              </a:spcAft>
              <a:buNone/>
              <a:defRPr sz="2500">
                <a:solidFill>
                  <a:schemeClr val="dk1"/>
                </a:solidFill>
              </a:defRPr>
            </a:lvl4pPr>
            <a:lvl5pPr lvl="4">
              <a:spcBef>
                <a:spcPts val="0"/>
              </a:spcBef>
              <a:spcAft>
                <a:spcPts val="0"/>
              </a:spcAft>
              <a:buNone/>
              <a:defRPr sz="2500">
                <a:solidFill>
                  <a:schemeClr val="dk1"/>
                </a:solidFill>
              </a:defRPr>
            </a:lvl5pPr>
            <a:lvl6pPr lvl="5">
              <a:spcBef>
                <a:spcPts val="0"/>
              </a:spcBef>
              <a:spcAft>
                <a:spcPts val="0"/>
              </a:spcAft>
              <a:buNone/>
              <a:defRPr sz="2500">
                <a:solidFill>
                  <a:schemeClr val="dk1"/>
                </a:solidFill>
              </a:defRPr>
            </a:lvl6pPr>
            <a:lvl7pPr lvl="6">
              <a:spcBef>
                <a:spcPts val="0"/>
              </a:spcBef>
              <a:spcAft>
                <a:spcPts val="0"/>
              </a:spcAft>
              <a:buNone/>
              <a:defRPr sz="2500">
                <a:solidFill>
                  <a:schemeClr val="dk1"/>
                </a:solidFill>
              </a:defRPr>
            </a:lvl7pPr>
            <a:lvl8pPr lvl="7">
              <a:spcBef>
                <a:spcPts val="0"/>
              </a:spcBef>
              <a:spcAft>
                <a:spcPts val="0"/>
              </a:spcAft>
              <a:buNone/>
              <a:defRPr sz="2500">
                <a:solidFill>
                  <a:schemeClr val="dk1"/>
                </a:solidFill>
              </a:defRPr>
            </a:lvl8pPr>
            <a:lvl9pPr lvl="8">
              <a:spcBef>
                <a:spcPts val="0"/>
              </a:spcBef>
              <a:spcAft>
                <a:spcPts val="0"/>
              </a:spcAft>
              <a:buNone/>
              <a:defRPr sz="2500">
                <a:solidFill>
                  <a:schemeClr val="dk1"/>
                </a:solidFill>
              </a:defRPr>
            </a:lvl9pPr>
          </a:lstStyle>
          <a:p/>
        </p:txBody>
      </p:sp>
      <p:sp>
        <p:nvSpPr>
          <p:cNvPr id="195" name="Google Shape;195;p27"/>
          <p:cNvSpPr/>
          <p:nvPr>
            <p:ph idx="2" type="pic"/>
          </p:nvPr>
        </p:nvSpPr>
        <p:spPr>
          <a:xfrm>
            <a:off x="1442350" y="3492500"/>
            <a:ext cx="408900" cy="408900"/>
          </a:xfrm>
          <a:prstGeom prst="ellipse">
            <a:avLst/>
          </a:prstGeom>
          <a:noFill/>
          <a:ln>
            <a:noFill/>
          </a:ln>
        </p:spPr>
      </p:sp>
      <p:sp>
        <p:nvSpPr>
          <p:cNvPr id="196" name="Google Shape;196;p27"/>
          <p:cNvSpPr txBox="1"/>
          <p:nvPr>
            <p:ph idx="3" type="subTitle"/>
          </p:nvPr>
        </p:nvSpPr>
        <p:spPr>
          <a:xfrm>
            <a:off x="1957375" y="3536000"/>
            <a:ext cx="2661600" cy="1878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1pPr>
            <a:lvl2pPr lvl="1">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2pPr>
            <a:lvl3pPr lvl="2">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3pPr>
            <a:lvl4pPr lvl="3">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4pPr>
            <a:lvl5pPr lvl="4">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5pPr>
            <a:lvl6pPr lvl="5">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6pPr>
            <a:lvl7pPr lvl="6">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7pPr>
            <a:lvl8pPr lvl="7">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8pPr>
            <a:lvl9pPr lvl="8">
              <a:spcBef>
                <a:spcPts val="0"/>
              </a:spcBef>
              <a:spcAft>
                <a:spcPts val="0"/>
              </a:spcAft>
              <a:buClr>
                <a:schemeClr val="dk1"/>
              </a:buClr>
              <a:buSzPts val="1000"/>
              <a:buFont typeface="DM Sans SemiBold"/>
              <a:buNone/>
              <a:defRPr sz="1000">
                <a:solidFill>
                  <a:schemeClr val="dk1"/>
                </a:solidFill>
                <a:latin typeface="DM Sans SemiBold"/>
                <a:ea typeface="DM Sans SemiBold"/>
                <a:cs typeface="DM Sans SemiBold"/>
                <a:sym typeface="DM Sans SemiBold"/>
              </a:defRPr>
            </a:lvl9pPr>
          </a:lstStyle>
          <a:p/>
        </p:txBody>
      </p:sp>
      <p:sp>
        <p:nvSpPr>
          <p:cNvPr id="197" name="Google Shape;197;p27"/>
          <p:cNvSpPr txBox="1"/>
          <p:nvPr>
            <p:ph idx="4" type="subTitle"/>
          </p:nvPr>
        </p:nvSpPr>
        <p:spPr>
          <a:xfrm>
            <a:off x="1957375" y="3678443"/>
            <a:ext cx="2661600" cy="1878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2pPr>
            <a:lvl3pPr lvl="2">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3pPr>
            <a:lvl4pPr lvl="3">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4pPr>
            <a:lvl5pPr lvl="4">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5pPr>
            <a:lvl6pPr lvl="5">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6pPr>
            <a:lvl7pPr lvl="6">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7pPr>
            <a:lvl8pPr lvl="7">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8pPr>
            <a:lvl9pPr lvl="8">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ive modules">
  <p:cSld name="CUSTOM">
    <p:bg>
      <p:bgPr>
        <a:solidFill>
          <a:schemeClr val="lt1"/>
        </a:solidFill>
      </p:bgPr>
    </p:bg>
    <p:spTree>
      <p:nvGrpSpPr>
        <p:cNvPr id="198" name="Shape 198"/>
        <p:cNvGrpSpPr/>
        <p:nvPr/>
      </p:nvGrpSpPr>
      <p:grpSpPr>
        <a:xfrm>
          <a:off x="0" y="0"/>
          <a:ext cx="0" cy="0"/>
          <a:chOff x="0" y="0"/>
          <a:chExt cx="0" cy="0"/>
        </a:xfrm>
      </p:grpSpPr>
      <p:sp>
        <p:nvSpPr>
          <p:cNvPr id="199" name="Google Shape;199;p28"/>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00" name="Google Shape;200;p28"/>
          <p:cNvSpPr txBox="1"/>
          <p:nvPr>
            <p:ph type="title"/>
          </p:nvPr>
        </p:nvSpPr>
        <p:spPr>
          <a:xfrm>
            <a:off x="361975" y="988555"/>
            <a:ext cx="3860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solidFill>
                  <a:schemeClr val="dk1"/>
                </a:solidFill>
              </a:defRPr>
            </a:lvl1pPr>
            <a:lvl2pPr lvl="1">
              <a:lnSpc>
                <a:spcPct val="90000"/>
              </a:lnSpc>
              <a:spcBef>
                <a:spcPts val="0"/>
              </a:spcBef>
              <a:spcAft>
                <a:spcPts val="0"/>
              </a:spcAft>
              <a:buNone/>
              <a:defRPr sz="2200">
                <a:solidFill>
                  <a:schemeClr val="dk1"/>
                </a:solidFill>
              </a:defRPr>
            </a:lvl2pPr>
            <a:lvl3pPr lvl="2">
              <a:lnSpc>
                <a:spcPct val="90000"/>
              </a:lnSpc>
              <a:spcBef>
                <a:spcPts val="0"/>
              </a:spcBef>
              <a:spcAft>
                <a:spcPts val="0"/>
              </a:spcAft>
              <a:buNone/>
              <a:defRPr sz="2200">
                <a:solidFill>
                  <a:schemeClr val="dk1"/>
                </a:solidFill>
              </a:defRPr>
            </a:lvl3pPr>
            <a:lvl4pPr lvl="3">
              <a:lnSpc>
                <a:spcPct val="90000"/>
              </a:lnSpc>
              <a:spcBef>
                <a:spcPts val="0"/>
              </a:spcBef>
              <a:spcAft>
                <a:spcPts val="0"/>
              </a:spcAft>
              <a:buNone/>
              <a:defRPr sz="2200">
                <a:solidFill>
                  <a:schemeClr val="dk1"/>
                </a:solidFill>
              </a:defRPr>
            </a:lvl4pPr>
            <a:lvl5pPr lvl="4">
              <a:lnSpc>
                <a:spcPct val="90000"/>
              </a:lnSpc>
              <a:spcBef>
                <a:spcPts val="0"/>
              </a:spcBef>
              <a:spcAft>
                <a:spcPts val="0"/>
              </a:spcAft>
              <a:buNone/>
              <a:defRPr sz="2200">
                <a:solidFill>
                  <a:schemeClr val="dk1"/>
                </a:solidFill>
              </a:defRPr>
            </a:lvl5pPr>
            <a:lvl6pPr lvl="5">
              <a:lnSpc>
                <a:spcPct val="90000"/>
              </a:lnSpc>
              <a:spcBef>
                <a:spcPts val="0"/>
              </a:spcBef>
              <a:spcAft>
                <a:spcPts val="0"/>
              </a:spcAft>
              <a:buNone/>
              <a:defRPr sz="2200">
                <a:solidFill>
                  <a:schemeClr val="dk1"/>
                </a:solidFill>
              </a:defRPr>
            </a:lvl6pPr>
            <a:lvl7pPr lvl="6">
              <a:lnSpc>
                <a:spcPct val="90000"/>
              </a:lnSpc>
              <a:spcBef>
                <a:spcPts val="0"/>
              </a:spcBef>
              <a:spcAft>
                <a:spcPts val="0"/>
              </a:spcAft>
              <a:buNone/>
              <a:defRPr sz="2200">
                <a:solidFill>
                  <a:schemeClr val="dk1"/>
                </a:solidFill>
              </a:defRPr>
            </a:lvl7pPr>
            <a:lvl8pPr lvl="7">
              <a:lnSpc>
                <a:spcPct val="90000"/>
              </a:lnSpc>
              <a:spcBef>
                <a:spcPts val="0"/>
              </a:spcBef>
              <a:spcAft>
                <a:spcPts val="0"/>
              </a:spcAft>
              <a:buNone/>
              <a:defRPr sz="2200">
                <a:solidFill>
                  <a:schemeClr val="dk1"/>
                </a:solidFill>
              </a:defRPr>
            </a:lvl8pPr>
            <a:lvl9pPr lvl="8">
              <a:lnSpc>
                <a:spcPct val="90000"/>
              </a:lnSpc>
              <a:spcBef>
                <a:spcPts val="0"/>
              </a:spcBef>
              <a:spcAft>
                <a:spcPts val="0"/>
              </a:spcAft>
              <a:buNone/>
              <a:defRPr sz="2200">
                <a:solidFill>
                  <a:schemeClr val="dk1"/>
                </a:solidFill>
              </a:defRPr>
            </a:lvl9pPr>
          </a:lstStyle>
          <a:p/>
        </p:txBody>
      </p:sp>
      <p:sp>
        <p:nvSpPr>
          <p:cNvPr id="201" name="Google Shape;201;p28"/>
          <p:cNvSpPr txBox="1"/>
          <p:nvPr>
            <p:ph idx="2"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02" name="Google Shape;202;p28"/>
          <p:cNvSpPr txBox="1"/>
          <p:nvPr>
            <p:ph idx="3" type="body"/>
          </p:nvPr>
        </p:nvSpPr>
        <p:spPr>
          <a:xfrm>
            <a:off x="361975" y="3256513"/>
            <a:ext cx="3860100" cy="1327500"/>
          </a:xfrm>
          <a:prstGeom prst="rect">
            <a:avLst/>
          </a:prstGeom>
        </p:spPr>
        <p:txBody>
          <a:bodyPr anchorCtr="0" anchor="b" bIns="0" lIns="0" spcFirstLastPara="1" rIns="0" wrap="square" tIns="0">
            <a:noAutofit/>
          </a:bodyPr>
          <a:lstStyle>
            <a:lvl1pPr indent="-292100" lvl="0" marL="457200">
              <a:lnSpc>
                <a:spcPct val="100000"/>
              </a:lnSpc>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lnSpc>
                <a:spcPct val="100000"/>
              </a:lnSpc>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lnSpc>
                <a:spcPct val="100000"/>
              </a:lnSpc>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
        <p:nvSpPr>
          <p:cNvPr id="203" name="Google Shape;203;p28"/>
          <p:cNvSpPr txBox="1"/>
          <p:nvPr>
            <p:ph idx="4" type="title"/>
          </p:nvPr>
        </p:nvSpPr>
        <p:spPr>
          <a:xfrm>
            <a:off x="4800825" y="258072"/>
            <a:ext cx="17622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4200"/>
            </a:lvl1pPr>
            <a:lvl2pPr lvl="1">
              <a:lnSpc>
                <a:spcPct val="90000"/>
              </a:lnSpc>
              <a:spcBef>
                <a:spcPts val="0"/>
              </a:spcBef>
              <a:spcAft>
                <a:spcPts val="0"/>
              </a:spcAft>
              <a:buNone/>
              <a:defRPr sz="2200"/>
            </a:lvl2pPr>
            <a:lvl3pPr lvl="2">
              <a:lnSpc>
                <a:spcPct val="90000"/>
              </a:lnSpc>
              <a:spcBef>
                <a:spcPts val="0"/>
              </a:spcBef>
              <a:spcAft>
                <a:spcPts val="0"/>
              </a:spcAft>
              <a:buNone/>
              <a:defRPr sz="2200"/>
            </a:lvl3pPr>
            <a:lvl4pPr lvl="3">
              <a:lnSpc>
                <a:spcPct val="90000"/>
              </a:lnSpc>
              <a:spcBef>
                <a:spcPts val="0"/>
              </a:spcBef>
              <a:spcAft>
                <a:spcPts val="0"/>
              </a:spcAft>
              <a:buNone/>
              <a:defRPr sz="2200"/>
            </a:lvl4pPr>
            <a:lvl5pPr lvl="4">
              <a:lnSpc>
                <a:spcPct val="90000"/>
              </a:lnSpc>
              <a:spcBef>
                <a:spcPts val="0"/>
              </a:spcBef>
              <a:spcAft>
                <a:spcPts val="0"/>
              </a:spcAft>
              <a:buNone/>
              <a:defRPr sz="2200"/>
            </a:lvl5pPr>
            <a:lvl6pPr lvl="5">
              <a:lnSpc>
                <a:spcPct val="90000"/>
              </a:lnSpc>
              <a:spcBef>
                <a:spcPts val="0"/>
              </a:spcBef>
              <a:spcAft>
                <a:spcPts val="0"/>
              </a:spcAft>
              <a:buNone/>
              <a:defRPr sz="2200"/>
            </a:lvl6pPr>
            <a:lvl7pPr lvl="6">
              <a:lnSpc>
                <a:spcPct val="90000"/>
              </a:lnSpc>
              <a:spcBef>
                <a:spcPts val="0"/>
              </a:spcBef>
              <a:spcAft>
                <a:spcPts val="0"/>
              </a:spcAft>
              <a:buNone/>
              <a:defRPr sz="2200"/>
            </a:lvl7pPr>
            <a:lvl8pPr lvl="7">
              <a:lnSpc>
                <a:spcPct val="90000"/>
              </a:lnSpc>
              <a:spcBef>
                <a:spcPts val="0"/>
              </a:spcBef>
              <a:spcAft>
                <a:spcPts val="0"/>
              </a:spcAft>
              <a:buNone/>
              <a:defRPr sz="2200"/>
            </a:lvl8pPr>
            <a:lvl9pPr lvl="8">
              <a:lnSpc>
                <a:spcPct val="90000"/>
              </a:lnSpc>
              <a:spcBef>
                <a:spcPts val="0"/>
              </a:spcBef>
              <a:spcAft>
                <a:spcPts val="0"/>
              </a:spcAft>
              <a:buNone/>
              <a:defRPr sz="2200"/>
            </a:lvl9pPr>
          </a:lstStyle>
          <a:p/>
        </p:txBody>
      </p:sp>
      <p:sp>
        <p:nvSpPr>
          <p:cNvPr id="204" name="Google Shape;204;p28"/>
          <p:cNvSpPr txBox="1"/>
          <p:nvPr>
            <p:ph idx="5" type="title"/>
          </p:nvPr>
        </p:nvSpPr>
        <p:spPr>
          <a:xfrm>
            <a:off x="7094925" y="258072"/>
            <a:ext cx="17622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4200">
                <a:solidFill>
                  <a:schemeClr val="dk1"/>
                </a:solidFill>
              </a:defRPr>
            </a:lvl1pPr>
            <a:lvl2pPr lvl="1">
              <a:lnSpc>
                <a:spcPct val="90000"/>
              </a:lnSpc>
              <a:spcBef>
                <a:spcPts val="0"/>
              </a:spcBef>
              <a:spcAft>
                <a:spcPts val="0"/>
              </a:spcAft>
              <a:buNone/>
              <a:defRPr sz="2200">
                <a:solidFill>
                  <a:schemeClr val="dk1"/>
                </a:solidFill>
              </a:defRPr>
            </a:lvl2pPr>
            <a:lvl3pPr lvl="2">
              <a:lnSpc>
                <a:spcPct val="90000"/>
              </a:lnSpc>
              <a:spcBef>
                <a:spcPts val="0"/>
              </a:spcBef>
              <a:spcAft>
                <a:spcPts val="0"/>
              </a:spcAft>
              <a:buNone/>
              <a:defRPr sz="2200">
                <a:solidFill>
                  <a:schemeClr val="dk1"/>
                </a:solidFill>
              </a:defRPr>
            </a:lvl3pPr>
            <a:lvl4pPr lvl="3">
              <a:lnSpc>
                <a:spcPct val="90000"/>
              </a:lnSpc>
              <a:spcBef>
                <a:spcPts val="0"/>
              </a:spcBef>
              <a:spcAft>
                <a:spcPts val="0"/>
              </a:spcAft>
              <a:buNone/>
              <a:defRPr sz="2200">
                <a:solidFill>
                  <a:schemeClr val="dk1"/>
                </a:solidFill>
              </a:defRPr>
            </a:lvl4pPr>
            <a:lvl5pPr lvl="4">
              <a:lnSpc>
                <a:spcPct val="90000"/>
              </a:lnSpc>
              <a:spcBef>
                <a:spcPts val="0"/>
              </a:spcBef>
              <a:spcAft>
                <a:spcPts val="0"/>
              </a:spcAft>
              <a:buNone/>
              <a:defRPr sz="2200">
                <a:solidFill>
                  <a:schemeClr val="dk1"/>
                </a:solidFill>
              </a:defRPr>
            </a:lvl5pPr>
            <a:lvl6pPr lvl="5">
              <a:lnSpc>
                <a:spcPct val="90000"/>
              </a:lnSpc>
              <a:spcBef>
                <a:spcPts val="0"/>
              </a:spcBef>
              <a:spcAft>
                <a:spcPts val="0"/>
              </a:spcAft>
              <a:buNone/>
              <a:defRPr sz="2200">
                <a:solidFill>
                  <a:schemeClr val="dk1"/>
                </a:solidFill>
              </a:defRPr>
            </a:lvl6pPr>
            <a:lvl7pPr lvl="6">
              <a:lnSpc>
                <a:spcPct val="90000"/>
              </a:lnSpc>
              <a:spcBef>
                <a:spcPts val="0"/>
              </a:spcBef>
              <a:spcAft>
                <a:spcPts val="0"/>
              </a:spcAft>
              <a:buNone/>
              <a:defRPr sz="2200">
                <a:solidFill>
                  <a:schemeClr val="dk1"/>
                </a:solidFill>
              </a:defRPr>
            </a:lvl7pPr>
            <a:lvl8pPr lvl="7">
              <a:lnSpc>
                <a:spcPct val="90000"/>
              </a:lnSpc>
              <a:spcBef>
                <a:spcPts val="0"/>
              </a:spcBef>
              <a:spcAft>
                <a:spcPts val="0"/>
              </a:spcAft>
              <a:buNone/>
              <a:defRPr sz="2200">
                <a:solidFill>
                  <a:schemeClr val="dk1"/>
                </a:solidFill>
              </a:defRPr>
            </a:lvl8pPr>
            <a:lvl9pPr lvl="8">
              <a:lnSpc>
                <a:spcPct val="90000"/>
              </a:lnSpc>
              <a:spcBef>
                <a:spcPts val="0"/>
              </a:spcBef>
              <a:spcAft>
                <a:spcPts val="0"/>
              </a:spcAft>
              <a:buNone/>
              <a:defRPr sz="2200">
                <a:solidFill>
                  <a:schemeClr val="dk1"/>
                </a:solidFill>
              </a:defRPr>
            </a:lvl9pPr>
          </a:lstStyle>
          <a:p/>
        </p:txBody>
      </p:sp>
      <p:sp>
        <p:nvSpPr>
          <p:cNvPr id="205" name="Google Shape;205;p28"/>
          <p:cNvSpPr txBox="1"/>
          <p:nvPr>
            <p:ph idx="6" type="title"/>
          </p:nvPr>
        </p:nvSpPr>
        <p:spPr>
          <a:xfrm>
            <a:off x="4800825" y="1698225"/>
            <a:ext cx="17622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4200"/>
            </a:lvl1pPr>
            <a:lvl2pPr lvl="1">
              <a:lnSpc>
                <a:spcPct val="90000"/>
              </a:lnSpc>
              <a:spcBef>
                <a:spcPts val="0"/>
              </a:spcBef>
              <a:spcAft>
                <a:spcPts val="0"/>
              </a:spcAft>
              <a:buNone/>
              <a:defRPr sz="2200">
                <a:solidFill>
                  <a:schemeClr val="dk1"/>
                </a:solidFill>
              </a:defRPr>
            </a:lvl2pPr>
            <a:lvl3pPr lvl="2">
              <a:lnSpc>
                <a:spcPct val="90000"/>
              </a:lnSpc>
              <a:spcBef>
                <a:spcPts val="0"/>
              </a:spcBef>
              <a:spcAft>
                <a:spcPts val="0"/>
              </a:spcAft>
              <a:buNone/>
              <a:defRPr sz="2200">
                <a:solidFill>
                  <a:schemeClr val="dk1"/>
                </a:solidFill>
              </a:defRPr>
            </a:lvl3pPr>
            <a:lvl4pPr lvl="3">
              <a:lnSpc>
                <a:spcPct val="90000"/>
              </a:lnSpc>
              <a:spcBef>
                <a:spcPts val="0"/>
              </a:spcBef>
              <a:spcAft>
                <a:spcPts val="0"/>
              </a:spcAft>
              <a:buNone/>
              <a:defRPr sz="2200">
                <a:solidFill>
                  <a:schemeClr val="dk1"/>
                </a:solidFill>
              </a:defRPr>
            </a:lvl4pPr>
            <a:lvl5pPr lvl="4">
              <a:lnSpc>
                <a:spcPct val="90000"/>
              </a:lnSpc>
              <a:spcBef>
                <a:spcPts val="0"/>
              </a:spcBef>
              <a:spcAft>
                <a:spcPts val="0"/>
              </a:spcAft>
              <a:buNone/>
              <a:defRPr sz="2200">
                <a:solidFill>
                  <a:schemeClr val="dk1"/>
                </a:solidFill>
              </a:defRPr>
            </a:lvl5pPr>
            <a:lvl6pPr lvl="5">
              <a:lnSpc>
                <a:spcPct val="90000"/>
              </a:lnSpc>
              <a:spcBef>
                <a:spcPts val="0"/>
              </a:spcBef>
              <a:spcAft>
                <a:spcPts val="0"/>
              </a:spcAft>
              <a:buNone/>
              <a:defRPr sz="2200">
                <a:solidFill>
                  <a:schemeClr val="dk1"/>
                </a:solidFill>
              </a:defRPr>
            </a:lvl6pPr>
            <a:lvl7pPr lvl="6">
              <a:lnSpc>
                <a:spcPct val="90000"/>
              </a:lnSpc>
              <a:spcBef>
                <a:spcPts val="0"/>
              </a:spcBef>
              <a:spcAft>
                <a:spcPts val="0"/>
              </a:spcAft>
              <a:buNone/>
              <a:defRPr sz="2200">
                <a:solidFill>
                  <a:schemeClr val="dk1"/>
                </a:solidFill>
              </a:defRPr>
            </a:lvl7pPr>
            <a:lvl8pPr lvl="7">
              <a:lnSpc>
                <a:spcPct val="90000"/>
              </a:lnSpc>
              <a:spcBef>
                <a:spcPts val="0"/>
              </a:spcBef>
              <a:spcAft>
                <a:spcPts val="0"/>
              </a:spcAft>
              <a:buNone/>
              <a:defRPr sz="2200">
                <a:solidFill>
                  <a:schemeClr val="dk1"/>
                </a:solidFill>
              </a:defRPr>
            </a:lvl8pPr>
            <a:lvl9pPr lvl="8">
              <a:lnSpc>
                <a:spcPct val="90000"/>
              </a:lnSpc>
              <a:spcBef>
                <a:spcPts val="0"/>
              </a:spcBef>
              <a:spcAft>
                <a:spcPts val="0"/>
              </a:spcAft>
              <a:buNone/>
              <a:defRPr sz="2200">
                <a:solidFill>
                  <a:schemeClr val="dk1"/>
                </a:solidFill>
              </a:defRPr>
            </a:lvl9pPr>
          </a:lstStyle>
          <a:p/>
        </p:txBody>
      </p:sp>
      <p:sp>
        <p:nvSpPr>
          <p:cNvPr id="206" name="Google Shape;206;p28"/>
          <p:cNvSpPr txBox="1"/>
          <p:nvPr>
            <p:ph idx="7" type="body"/>
          </p:nvPr>
        </p:nvSpPr>
        <p:spPr>
          <a:xfrm>
            <a:off x="4800825" y="4122308"/>
            <a:ext cx="3975900" cy="4617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207" name="Google Shape;207;p28"/>
          <p:cNvSpPr txBox="1"/>
          <p:nvPr>
            <p:ph idx="8" type="title"/>
          </p:nvPr>
        </p:nvSpPr>
        <p:spPr>
          <a:xfrm>
            <a:off x="4800825" y="3215225"/>
            <a:ext cx="3975900" cy="798900"/>
          </a:xfrm>
          <a:prstGeom prst="rect">
            <a:avLst/>
          </a:prstGeom>
        </p:spPr>
        <p:txBody>
          <a:bodyPr anchorCtr="0" anchor="t" bIns="0" lIns="0" spcFirstLastPara="1" rIns="0" wrap="square" tIns="0">
            <a:noAutofit/>
          </a:bodyPr>
          <a:lstStyle>
            <a:lvl1pPr lvl="0">
              <a:spcBef>
                <a:spcPts val="0"/>
              </a:spcBef>
              <a:spcAft>
                <a:spcPts val="0"/>
              </a:spcAft>
              <a:buNone/>
              <a:defRPr sz="6200"/>
            </a:lvl1pPr>
            <a:lvl2pPr lvl="1">
              <a:spcBef>
                <a:spcPts val="0"/>
              </a:spcBef>
              <a:spcAft>
                <a:spcPts val="0"/>
              </a:spcAft>
              <a:buNone/>
              <a:defRPr sz="2200">
                <a:solidFill>
                  <a:schemeClr val="dk1"/>
                </a:solidFill>
              </a:defRPr>
            </a:lvl2pPr>
            <a:lvl3pPr lvl="2">
              <a:spcBef>
                <a:spcPts val="0"/>
              </a:spcBef>
              <a:spcAft>
                <a:spcPts val="0"/>
              </a:spcAft>
              <a:buNone/>
              <a:defRPr sz="2200">
                <a:solidFill>
                  <a:schemeClr val="dk1"/>
                </a:solidFill>
              </a:defRPr>
            </a:lvl3pPr>
            <a:lvl4pPr lvl="3">
              <a:spcBef>
                <a:spcPts val="0"/>
              </a:spcBef>
              <a:spcAft>
                <a:spcPts val="0"/>
              </a:spcAft>
              <a:buNone/>
              <a:defRPr sz="2200">
                <a:solidFill>
                  <a:schemeClr val="dk1"/>
                </a:solidFill>
              </a:defRPr>
            </a:lvl4pPr>
            <a:lvl5pPr lvl="4">
              <a:spcBef>
                <a:spcPts val="0"/>
              </a:spcBef>
              <a:spcAft>
                <a:spcPts val="0"/>
              </a:spcAft>
              <a:buNone/>
              <a:defRPr sz="2200">
                <a:solidFill>
                  <a:schemeClr val="dk1"/>
                </a:solidFill>
              </a:defRPr>
            </a:lvl5pPr>
            <a:lvl6pPr lvl="5">
              <a:spcBef>
                <a:spcPts val="0"/>
              </a:spcBef>
              <a:spcAft>
                <a:spcPts val="0"/>
              </a:spcAft>
              <a:buNone/>
              <a:defRPr sz="2200">
                <a:solidFill>
                  <a:schemeClr val="dk1"/>
                </a:solidFill>
              </a:defRPr>
            </a:lvl6pPr>
            <a:lvl7pPr lvl="6">
              <a:spcBef>
                <a:spcPts val="0"/>
              </a:spcBef>
              <a:spcAft>
                <a:spcPts val="0"/>
              </a:spcAft>
              <a:buNone/>
              <a:defRPr sz="2200">
                <a:solidFill>
                  <a:schemeClr val="dk1"/>
                </a:solidFill>
              </a:defRPr>
            </a:lvl7pPr>
            <a:lvl8pPr lvl="7">
              <a:spcBef>
                <a:spcPts val="0"/>
              </a:spcBef>
              <a:spcAft>
                <a:spcPts val="0"/>
              </a:spcAft>
              <a:buNone/>
              <a:defRPr sz="2200">
                <a:solidFill>
                  <a:schemeClr val="dk1"/>
                </a:solidFill>
              </a:defRPr>
            </a:lvl8pPr>
            <a:lvl9pPr lvl="8">
              <a:spcBef>
                <a:spcPts val="0"/>
              </a:spcBef>
              <a:spcAft>
                <a:spcPts val="0"/>
              </a:spcAft>
              <a:buNone/>
              <a:defRPr sz="2200">
                <a:solidFill>
                  <a:schemeClr val="dk1"/>
                </a:solidFill>
              </a:defRPr>
            </a:lvl9pPr>
          </a:lstStyle>
          <a:p/>
        </p:txBody>
      </p:sp>
      <p:sp>
        <p:nvSpPr>
          <p:cNvPr id="208" name="Google Shape;208;p28"/>
          <p:cNvSpPr txBox="1"/>
          <p:nvPr>
            <p:ph idx="9" type="body"/>
          </p:nvPr>
        </p:nvSpPr>
        <p:spPr>
          <a:xfrm>
            <a:off x="4800825" y="2268700"/>
            <a:ext cx="1762200" cy="4617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209" name="Google Shape;209;p28"/>
          <p:cNvSpPr txBox="1"/>
          <p:nvPr>
            <p:ph idx="13" type="body"/>
          </p:nvPr>
        </p:nvSpPr>
        <p:spPr>
          <a:xfrm>
            <a:off x="7115650" y="2268700"/>
            <a:ext cx="1762200" cy="4617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210" name="Google Shape;210;p28"/>
          <p:cNvSpPr txBox="1"/>
          <p:nvPr>
            <p:ph idx="14" type="body"/>
          </p:nvPr>
        </p:nvSpPr>
        <p:spPr>
          <a:xfrm>
            <a:off x="4800825" y="860100"/>
            <a:ext cx="1762200" cy="4617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modules">
  <p:cSld name="CUSTOM_1">
    <p:bg>
      <p:bgPr>
        <a:solidFill>
          <a:schemeClr val="lt1"/>
        </a:solidFill>
      </p:bgPr>
    </p:bg>
    <p:spTree>
      <p:nvGrpSpPr>
        <p:cNvPr id="211" name="Shape 211"/>
        <p:cNvGrpSpPr/>
        <p:nvPr/>
      </p:nvGrpSpPr>
      <p:grpSpPr>
        <a:xfrm>
          <a:off x="0" y="0"/>
          <a:ext cx="0" cy="0"/>
          <a:chOff x="0" y="0"/>
          <a:chExt cx="0" cy="0"/>
        </a:xfrm>
      </p:grpSpPr>
      <p:sp>
        <p:nvSpPr>
          <p:cNvPr id="212" name="Google Shape;212;p29"/>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13" name="Google Shape;213;p29"/>
          <p:cNvSpPr txBox="1"/>
          <p:nvPr>
            <p:ph type="title"/>
          </p:nvPr>
        </p:nvSpPr>
        <p:spPr>
          <a:xfrm>
            <a:off x="361975" y="988555"/>
            <a:ext cx="38601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solidFill>
                  <a:schemeClr val="dk1"/>
                </a:solidFill>
              </a:defRPr>
            </a:lvl1pPr>
            <a:lvl2pPr lvl="1">
              <a:lnSpc>
                <a:spcPct val="90000"/>
              </a:lnSpc>
              <a:spcBef>
                <a:spcPts val="0"/>
              </a:spcBef>
              <a:spcAft>
                <a:spcPts val="0"/>
              </a:spcAft>
              <a:buNone/>
              <a:defRPr sz="2200">
                <a:solidFill>
                  <a:schemeClr val="dk1"/>
                </a:solidFill>
              </a:defRPr>
            </a:lvl2pPr>
            <a:lvl3pPr lvl="2">
              <a:lnSpc>
                <a:spcPct val="90000"/>
              </a:lnSpc>
              <a:spcBef>
                <a:spcPts val="0"/>
              </a:spcBef>
              <a:spcAft>
                <a:spcPts val="0"/>
              </a:spcAft>
              <a:buNone/>
              <a:defRPr sz="2200">
                <a:solidFill>
                  <a:schemeClr val="dk1"/>
                </a:solidFill>
              </a:defRPr>
            </a:lvl3pPr>
            <a:lvl4pPr lvl="3">
              <a:lnSpc>
                <a:spcPct val="90000"/>
              </a:lnSpc>
              <a:spcBef>
                <a:spcPts val="0"/>
              </a:spcBef>
              <a:spcAft>
                <a:spcPts val="0"/>
              </a:spcAft>
              <a:buNone/>
              <a:defRPr sz="2200">
                <a:solidFill>
                  <a:schemeClr val="dk1"/>
                </a:solidFill>
              </a:defRPr>
            </a:lvl4pPr>
            <a:lvl5pPr lvl="4">
              <a:lnSpc>
                <a:spcPct val="90000"/>
              </a:lnSpc>
              <a:spcBef>
                <a:spcPts val="0"/>
              </a:spcBef>
              <a:spcAft>
                <a:spcPts val="0"/>
              </a:spcAft>
              <a:buNone/>
              <a:defRPr sz="2200">
                <a:solidFill>
                  <a:schemeClr val="dk1"/>
                </a:solidFill>
              </a:defRPr>
            </a:lvl5pPr>
            <a:lvl6pPr lvl="5">
              <a:lnSpc>
                <a:spcPct val="90000"/>
              </a:lnSpc>
              <a:spcBef>
                <a:spcPts val="0"/>
              </a:spcBef>
              <a:spcAft>
                <a:spcPts val="0"/>
              </a:spcAft>
              <a:buNone/>
              <a:defRPr sz="2200">
                <a:solidFill>
                  <a:schemeClr val="dk1"/>
                </a:solidFill>
              </a:defRPr>
            </a:lvl6pPr>
            <a:lvl7pPr lvl="6">
              <a:lnSpc>
                <a:spcPct val="90000"/>
              </a:lnSpc>
              <a:spcBef>
                <a:spcPts val="0"/>
              </a:spcBef>
              <a:spcAft>
                <a:spcPts val="0"/>
              </a:spcAft>
              <a:buNone/>
              <a:defRPr sz="2200">
                <a:solidFill>
                  <a:schemeClr val="dk1"/>
                </a:solidFill>
              </a:defRPr>
            </a:lvl7pPr>
            <a:lvl8pPr lvl="7">
              <a:lnSpc>
                <a:spcPct val="90000"/>
              </a:lnSpc>
              <a:spcBef>
                <a:spcPts val="0"/>
              </a:spcBef>
              <a:spcAft>
                <a:spcPts val="0"/>
              </a:spcAft>
              <a:buNone/>
              <a:defRPr sz="2200">
                <a:solidFill>
                  <a:schemeClr val="dk1"/>
                </a:solidFill>
              </a:defRPr>
            </a:lvl8pPr>
            <a:lvl9pPr lvl="8">
              <a:lnSpc>
                <a:spcPct val="90000"/>
              </a:lnSpc>
              <a:spcBef>
                <a:spcPts val="0"/>
              </a:spcBef>
              <a:spcAft>
                <a:spcPts val="0"/>
              </a:spcAft>
              <a:buNone/>
              <a:defRPr sz="2200">
                <a:solidFill>
                  <a:schemeClr val="dk1"/>
                </a:solidFill>
              </a:defRPr>
            </a:lvl9pPr>
          </a:lstStyle>
          <a:p/>
        </p:txBody>
      </p:sp>
      <p:sp>
        <p:nvSpPr>
          <p:cNvPr id="214" name="Google Shape;214;p29"/>
          <p:cNvSpPr txBox="1"/>
          <p:nvPr>
            <p:ph idx="2"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15" name="Google Shape;215;p29"/>
          <p:cNvSpPr txBox="1"/>
          <p:nvPr>
            <p:ph idx="3" type="body"/>
          </p:nvPr>
        </p:nvSpPr>
        <p:spPr>
          <a:xfrm>
            <a:off x="4800825" y="3665600"/>
            <a:ext cx="3975900" cy="11142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216" name="Google Shape;216;p29"/>
          <p:cNvSpPr txBox="1"/>
          <p:nvPr>
            <p:ph idx="4" type="subTitle"/>
          </p:nvPr>
        </p:nvSpPr>
        <p:spPr>
          <a:xfrm>
            <a:off x="4800825" y="3285232"/>
            <a:ext cx="3975900" cy="1878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200"/>
              <a:buNone/>
              <a:defRPr sz="1200">
                <a:solidFill>
                  <a:schemeClr val="dk1"/>
                </a:solidFill>
              </a:defRPr>
            </a:lvl1pPr>
            <a:lvl2pPr lvl="1">
              <a:spcBef>
                <a:spcPts val="0"/>
              </a:spcBef>
              <a:spcAft>
                <a:spcPts val="0"/>
              </a:spcAft>
              <a:buClr>
                <a:schemeClr val="dk1"/>
              </a:buClr>
              <a:buSzPts val="1200"/>
              <a:buNone/>
              <a:defRPr sz="1200">
                <a:solidFill>
                  <a:schemeClr val="dk1"/>
                </a:solidFill>
              </a:defRPr>
            </a:lvl2pPr>
            <a:lvl3pPr lvl="2">
              <a:spcBef>
                <a:spcPts val="0"/>
              </a:spcBef>
              <a:spcAft>
                <a:spcPts val="0"/>
              </a:spcAft>
              <a:buClr>
                <a:schemeClr val="dk1"/>
              </a:buClr>
              <a:buSzPts val="1200"/>
              <a:buNone/>
              <a:defRPr sz="1200">
                <a:solidFill>
                  <a:schemeClr val="dk1"/>
                </a:solidFill>
              </a:defRPr>
            </a:lvl3pPr>
            <a:lvl4pPr lvl="3">
              <a:spcBef>
                <a:spcPts val="0"/>
              </a:spcBef>
              <a:spcAft>
                <a:spcPts val="0"/>
              </a:spcAft>
              <a:buClr>
                <a:schemeClr val="dk1"/>
              </a:buClr>
              <a:buSzPts val="1200"/>
              <a:buNone/>
              <a:defRPr sz="1200">
                <a:solidFill>
                  <a:schemeClr val="dk1"/>
                </a:solidFill>
              </a:defRPr>
            </a:lvl4pPr>
            <a:lvl5pPr lvl="4">
              <a:spcBef>
                <a:spcPts val="0"/>
              </a:spcBef>
              <a:spcAft>
                <a:spcPts val="0"/>
              </a:spcAft>
              <a:buClr>
                <a:schemeClr val="dk1"/>
              </a:buClr>
              <a:buSzPts val="1200"/>
              <a:buNone/>
              <a:defRPr sz="1200">
                <a:solidFill>
                  <a:schemeClr val="dk1"/>
                </a:solidFill>
              </a:defRPr>
            </a:lvl5pPr>
            <a:lvl6pPr lvl="5">
              <a:spcBef>
                <a:spcPts val="0"/>
              </a:spcBef>
              <a:spcAft>
                <a:spcPts val="0"/>
              </a:spcAft>
              <a:buClr>
                <a:schemeClr val="dk1"/>
              </a:buClr>
              <a:buSzPts val="1200"/>
              <a:buNone/>
              <a:defRPr sz="1200">
                <a:solidFill>
                  <a:schemeClr val="dk1"/>
                </a:solidFill>
              </a:defRPr>
            </a:lvl6pPr>
            <a:lvl7pPr lvl="6">
              <a:spcBef>
                <a:spcPts val="0"/>
              </a:spcBef>
              <a:spcAft>
                <a:spcPts val="0"/>
              </a:spcAft>
              <a:buClr>
                <a:schemeClr val="dk1"/>
              </a:buClr>
              <a:buSzPts val="1200"/>
              <a:buNone/>
              <a:defRPr sz="1200">
                <a:solidFill>
                  <a:schemeClr val="dk1"/>
                </a:solidFill>
              </a:defRPr>
            </a:lvl7pPr>
            <a:lvl8pPr lvl="7">
              <a:spcBef>
                <a:spcPts val="0"/>
              </a:spcBef>
              <a:spcAft>
                <a:spcPts val="0"/>
              </a:spcAft>
              <a:buClr>
                <a:schemeClr val="dk1"/>
              </a:buClr>
              <a:buSzPts val="1200"/>
              <a:buNone/>
              <a:defRPr sz="1200">
                <a:solidFill>
                  <a:schemeClr val="dk1"/>
                </a:solidFill>
              </a:defRPr>
            </a:lvl8pPr>
            <a:lvl9pPr lvl="8">
              <a:spcBef>
                <a:spcPts val="0"/>
              </a:spcBef>
              <a:spcAft>
                <a:spcPts val="0"/>
              </a:spcAft>
              <a:buClr>
                <a:schemeClr val="dk1"/>
              </a:buClr>
              <a:buSzPts val="1200"/>
              <a:buNone/>
              <a:defRPr sz="1200">
                <a:solidFill>
                  <a:schemeClr val="dk1"/>
                </a:solidFill>
              </a:defRPr>
            </a:lvl9pPr>
          </a:lstStyle>
          <a:p/>
        </p:txBody>
      </p:sp>
      <p:sp>
        <p:nvSpPr>
          <p:cNvPr id="217" name="Google Shape;217;p29"/>
          <p:cNvSpPr txBox="1"/>
          <p:nvPr>
            <p:ph idx="5" type="body"/>
          </p:nvPr>
        </p:nvSpPr>
        <p:spPr>
          <a:xfrm>
            <a:off x="2611802" y="3665600"/>
            <a:ext cx="1627500" cy="1114200"/>
          </a:xfrm>
          <a:prstGeom prst="rect">
            <a:avLst/>
          </a:prstGeom>
        </p:spPr>
        <p:txBody>
          <a:bodyPr anchorCtr="0" anchor="t" bIns="0" lIns="0" spcFirstLastPara="1" rIns="0" wrap="square" tIns="0">
            <a:noAutofit/>
          </a:bodyPr>
          <a:lstStyle>
            <a:lvl1pPr indent="-292100" lvl="0" marL="457200">
              <a:lnSpc>
                <a:spcPct val="100000"/>
              </a:lnSpc>
              <a:spcBef>
                <a:spcPts val="0"/>
              </a:spcBef>
              <a:spcAft>
                <a:spcPts val="0"/>
              </a:spcAft>
              <a:buSzPts val="1000"/>
              <a:buFont typeface="DM Sans"/>
              <a:buChar char="●"/>
              <a:defRPr sz="1000"/>
            </a:lvl1pPr>
            <a:lvl2pPr indent="-292100" lvl="1" marL="914400">
              <a:lnSpc>
                <a:spcPct val="100000"/>
              </a:lnSpc>
              <a:spcBef>
                <a:spcPts val="800"/>
              </a:spcBef>
              <a:spcAft>
                <a:spcPts val="0"/>
              </a:spcAft>
              <a:buSzPts val="1000"/>
              <a:buFont typeface="DM Sans"/>
              <a:buChar char="○"/>
              <a:defRPr sz="1000"/>
            </a:lvl2pPr>
            <a:lvl3pPr indent="-292100" lvl="2" marL="1371600">
              <a:lnSpc>
                <a:spcPct val="100000"/>
              </a:lnSpc>
              <a:spcBef>
                <a:spcPts val="800"/>
              </a:spcBef>
              <a:spcAft>
                <a:spcPts val="0"/>
              </a:spcAft>
              <a:buSzPts val="1000"/>
              <a:buFont typeface="DM Sans"/>
              <a:buChar char="■"/>
              <a:defRPr sz="1000"/>
            </a:lvl3pPr>
            <a:lvl4pPr indent="-292100" lvl="3" marL="1828800">
              <a:lnSpc>
                <a:spcPct val="100000"/>
              </a:lnSpc>
              <a:spcBef>
                <a:spcPts val="800"/>
              </a:spcBef>
              <a:spcAft>
                <a:spcPts val="0"/>
              </a:spcAft>
              <a:buSzPts val="1000"/>
              <a:buFont typeface="DM Sans"/>
              <a:buChar char="●"/>
              <a:defRPr sz="1000"/>
            </a:lvl4pPr>
            <a:lvl5pPr indent="-292100" lvl="4" marL="2286000">
              <a:lnSpc>
                <a:spcPct val="100000"/>
              </a:lnSpc>
              <a:spcBef>
                <a:spcPts val="800"/>
              </a:spcBef>
              <a:spcAft>
                <a:spcPts val="0"/>
              </a:spcAft>
              <a:buSzPts val="1000"/>
              <a:buFont typeface="DM Sans"/>
              <a:buChar char="○"/>
              <a:defRPr sz="1000"/>
            </a:lvl5pPr>
            <a:lvl6pPr indent="-292100" lvl="5" marL="2743200">
              <a:lnSpc>
                <a:spcPct val="100000"/>
              </a:lnSpc>
              <a:spcBef>
                <a:spcPts val="800"/>
              </a:spcBef>
              <a:spcAft>
                <a:spcPts val="0"/>
              </a:spcAft>
              <a:buSzPts val="1000"/>
              <a:buFont typeface="DM Sans"/>
              <a:buChar char="■"/>
              <a:defRPr sz="1000"/>
            </a:lvl6pPr>
            <a:lvl7pPr indent="-292100" lvl="6" marL="3200400">
              <a:lnSpc>
                <a:spcPct val="100000"/>
              </a:lnSpc>
              <a:spcBef>
                <a:spcPts val="800"/>
              </a:spcBef>
              <a:spcAft>
                <a:spcPts val="0"/>
              </a:spcAft>
              <a:buSzPts val="1000"/>
              <a:buFont typeface="DM Sans"/>
              <a:buChar char="●"/>
              <a:defRPr sz="1000"/>
            </a:lvl7pPr>
            <a:lvl8pPr indent="-292100" lvl="7" marL="3657600">
              <a:lnSpc>
                <a:spcPct val="100000"/>
              </a:lnSpc>
              <a:spcBef>
                <a:spcPts val="800"/>
              </a:spcBef>
              <a:spcAft>
                <a:spcPts val="0"/>
              </a:spcAft>
              <a:buSzPts val="1000"/>
              <a:buFont typeface="DM Sans"/>
              <a:buChar char="○"/>
              <a:defRPr sz="1000"/>
            </a:lvl8pPr>
            <a:lvl9pPr indent="-292100" lvl="8" marL="4114800">
              <a:lnSpc>
                <a:spcPct val="100000"/>
              </a:lnSpc>
              <a:spcBef>
                <a:spcPts val="800"/>
              </a:spcBef>
              <a:spcAft>
                <a:spcPts val="800"/>
              </a:spcAft>
              <a:buSzPts val="1000"/>
              <a:buFont typeface="DM Sans"/>
              <a:buChar char="■"/>
              <a:defRPr sz="1000"/>
            </a:lvl9pPr>
          </a:lstStyle>
          <a:p/>
        </p:txBody>
      </p:sp>
      <p:sp>
        <p:nvSpPr>
          <p:cNvPr id="218" name="Google Shape;218;p29"/>
          <p:cNvSpPr txBox="1"/>
          <p:nvPr>
            <p:ph idx="6" type="subTitle"/>
          </p:nvPr>
        </p:nvSpPr>
        <p:spPr>
          <a:xfrm>
            <a:off x="2611802" y="3285232"/>
            <a:ext cx="1627500" cy="187800"/>
          </a:xfrm>
          <a:prstGeom prst="rect">
            <a:avLst/>
          </a:prstGeom>
        </p:spPr>
        <p:txBody>
          <a:bodyPr anchorCtr="0" anchor="t" bIns="0" lIns="0" spcFirstLastPara="1" rIns="0" wrap="square" tIns="0">
            <a:sp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219" name="Google Shape;219;p29"/>
          <p:cNvSpPr txBox="1"/>
          <p:nvPr>
            <p:ph idx="7" type="body"/>
          </p:nvPr>
        </p:nvSpPr>
        <p:spPr>
          <a:xfrm>
            <a:off x="361977" y="3665600"/>
            <a:ext cx="1627500" cy="11142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220" name="Google Shape;220;p29"/>
          <p:cNvSpPr txBox="1"/>
          <p:nvPr>
            <p:ph idx="8" type="subTitle"/>
          </p:nvPr>
        </p:nvSpPr>
        <p:spPr>
          <a:xfrm>
            <a:off x="361977" y="3285232"/>
            <a:ext cx="1627500" cy="1878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200"/>
              <a:buNone/>
              <a:defRPr sz="1200">
                <a:solidFill>
                  <a:schemeClr val="dk1"/>
                </a:solidFill>
              </a:defRPr>
            </a:lvl1pPr>
            <a:lvl2pPr lvl="1">
              <a:spcBef>
                <a:spcPts val="0"/>
              </a:spcBef>
              <a:spcAft>
                <a:spcPts val="0"/>
              </a:spcAft>
              <a:buClr>
                <a:schemeClr val="dk1"/>
              </a:buClr>
              <a:buSzPts val="1200"/>
              <a:buNone/>
              <a:defRPr sz="1200">
                <a:solidFill>
                  <a:schemeClr val="dk1"/>
                </a:solidFill>
              </a:defRPr>
            </a:lvl2pPr>
            <a:lvl3pPr lvl="2">
              <a:spcBef>
                <a:spcPts val="0"/>
              </a:spcBef>
              <a:spcAft>
                <a:spcPts val="0"/>
              </a:spcAft>
              <a:buClr>
                <a:schemeClr val="dk1"/>
              </a:buClr>
              <a:buSzPts val="1200"/>
              <a:buNone/>
              <a:defRPr sz="1200">
                <a:solidFill>
                  <a:schemeClr val="dk1"/>
                </a:solidFill>
              </a:defRPr>
            </a:lvl3pPr>
            <a:lvl4pPr lvl="3">
              <a:spcBef>
                <a:spcPts val="0"/>
              </a:spcBef>
              <a:spcAft>
                <a:spcPts val="0"/>
              </a:spcAft>
              <a:buClr>
                <a:schemeClr val="dk1"/>
              </a:buClr>
              <a:buSzPts val="1200"/>
              <a:buNone/>
              <a:defRPr sz="1200">
                <a:solidFill>
                  <a:schemeClr val="dk1"/>
                </a:solidFill>
              </a:defRPr>
            </a:lvl4pPr>
            <a:lvl5pPr lvl="4">
              <a:spcBef>
                <a:spcPts val="0"/>
              </a:spcBef>
              <a:spcAft>
                <a:spcPts val="0"/>
              </a:spcAft>
              <a:buClr>
                <a:schemeClr val="dk1"/>
              </a:buClr>
              <a:buSzPts val="1200"/>
              <a:buNone/>
              <a:defRPr sz="1200">
                <a:solidFill>
                  <a:schemeClr val="dk1"/>
                </a:solidFill>
              </a:defRPr>
            </a:lvl5pPr>
            <a:lvl6pPr lvl="5">
              <a:spcBef>
                <a:spcPts val="0"/>
              </a:spcBef>
              <a:spcAft>
                <a:spcPts val="0"/>
              </a:spcAft>
              <a:buClr>
                <a:schemeClr val="dk1"/>
              </a:buClr>
              <a:buSzPts val="1200"/>
              <a:buNone/>
              <a:defRPr sz="1200">
                <a:solidFill>
                  <a:schemeClr val="dk1"/>
                </a:solidFill>
              </a:defRPr>
            </a:lvl6pPr>
            <a:lvl7pPr lvl="6">
              <a:spcBef>
                <a:spcPts val="0"/>
              </a:spcBef>
              <a:spcAft>
                <a:spcPts val="0"/>
              </a:spcAft>
              <a:buClr>
                <a:schemeClr val="dk1"/>
              </a:buClr>
              <a:buSzPts val="1200"/>
              <a:buNone/>
              <a:defRPr sz="1200">
                <a:solidFill>
                  <a:schemeClr val="dk1"/>
                </a:solidFill>
              </a:defRPr>
            </a:lvl7pPr>
            <a:lvl8pPr lvl="7">
              <a:spcBef>
                <a:spcPts val="0"/>
              </a:spcBef>
              <a:spcAft>
                <a:spcPts val="0"/>
              </a:spcAft>
              <a:buClr>
                <a:schemeClr val="dk1"/>
              </a:buClr>
              <a:buSzPts val="1200"/>
              <a:buNone/>
              <a:defRPr sz="1200">
                <a:solidFill>
                  <a:schemeClr val="dk1"/>
                </a:solidFill>
              </a:defRPr>
            </a:lvl8pPr>
            <a:lvl9pPr lvl="8">
              <a:spcBef>
                <a:spcPts val="0"/>
              </a:spcBef>
              <a:spcAft>
                <a:spcPts val="0"/>
              </a:spcAft>
              <a:buClr>
                <a:schemeClr val="dk1"/>
              </a:buClr>
              <a:buSzPts val="1200"/>
              <a:buNone/>
              <a:defRPr sz="1200">
                <a:solidFill>
                  <a:schemeClr val="dk1"/>
                </a:solidFill>
              </a:defRPr>
            </a:lvl9pPr>
          </a:lstStyle>
          <a:p/>
        </p:txBody>
      </p:sp>
      <p:sp>
        <p:nvSpPr>
          <p:cNvPr id="221" name="Google Shape;221;p29"/>
          <p:cNvSpPr txBox="1"/>
          <p:nvPr>
            <p:ph idx="9" type="body"/>
          </p:nvPr>
        </p:nvSpPr>
        <p:spPr>
          <a:xfrm>
            <a:off x="4900725" y="1196103"/>
            <a:ext cx="1627500" cy="13854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DM Sans"/>
              <a:buChar char="●"/>
              <a:defRPr sz="1000">
                <a:solidFill>
                  <a:schemeClr val="dk1"/>
                </a:solidFill>
              </a:defRPr>
            </a:lvl1pPr>
            <a:lvl2pPr indent="-292100" lvl="1" marL="914400">
              <a:spcBef>
                <a:spcPts val="800"/>
              </a:spcBef>
              <a:spcAft>
                <a:spcPts val="0"/>
              </a:spcAft>
              <a:buClr>
                <a:schemeClr val="dk1"/>
              </a:buClr>
              <a:buSzPts val="1000"/>
              <a:buFont typeface="DM Sans"/>
              <a:buChar char="○"/>
              <a:defRPr sz="1000">
                <a:solidFill>
                  <a:schemeClr val="dk1"/>
                </a:solidFill>
              </a:defRPr>
            </a:lvl2pPr>
            <a:lvl3pPr indent="-292100" lvl="2" marL="1371600">
              <a:spcBef>
                <a:spcPts val="800"/>
              </a:spcBef>
              <a:spcAft>
                <a:spcPts val="0"/>
              </a:spcAft>
              <a:buClr>
                <a:schemeClr val="dk1"/>
              </a:buClr>
              <a:buSzPts val="1000"/>
              <a:buFont typeface="DM Sans"/>
              <a:buChar char="■"/>
              <a:defRPr sz="1000">
                <a:solidFill>
                  <a:schemeClr val="dk1"/>
                </a:solidFill>
              </a:defRPr>
            </a:lvl3pPr>
            <a:lvl4pPr indent="-292100" lvl="3" marL="1828800">
              <a:spcBef>
                <a:spcPts val="800"/>
              </a:spcBef>
              <a:spcAft>
                <a:spcPts val="0"/>
              </a:spcAft>
              <a:buClr>
                <a:schemeClr val="dk1"/>
              </a:buClr>
              <a:buSzPts val="1000"/>
              <a:buFont typeface="DM Sans"/>
              <a:buChar char="●"/>
              <a:defRPr sz="1000">
                <a:solidFill>
                  <a:schemeClr val="dk1"/>
                </a:solidFill>
              </a:defRPr>
            </a:lvl4pPr>
            <a:lvl5pPr indent="-292100" lvl="4" marL="2286000">
              <a:spcBef>
                <a:spcPts val="800"/>
              </a:spcBef>
              <a:spcAft>
                <a:spcPts val="0"/>
              </a:spcAft>
              <a:buClr>
                <a:schemeClr val="dk1"/>
              </a:buClr>
              <a:buSzPts val="1000"/>
              <a:buFont typeface="DM Sans"/>
              <a:buChar char="○"/>
              <a:defRPr sz="1000">
                <a:solidFill>
                  <a:schemeClr val="dk1"/>
                </a:solidFill>
              </a:defRPr>
            </a:lvl5pPr>
            <a:lvl6pPr indent="-292100" lvl="5" marL="2743200">
              <a:spcBef>
                <a:spcPts val="800"/>
              </a:spcBef>
              <a:spcAft>
                <a:spcPts val="0"/>
              </a:spcAft>
              <a:buClr>
                <a:schemeClr val="dk1"/>
              </a:buClr>
              <a:buSzPts val="1000"/>
              <a:buFont typeface="DM Sans"/>
              <a:buChar char="■"/>
              <a:defRPr sz="1000">
                <a:solidFill>
                  <a:schemeClr val="dk1"/>
                </a:solidFill>
              </a:defRPr>
            </a:lvl6pPr>
            <a:lvl7pPr indent="-292100" lvl="6" marL="3200400">
              <a:spcBef>
                <a:spcPts val="800"/>
              </a:spcBef>
              <a:spcAft>
                <a:spcPts val="0"/>
              </a:spcAft>
              <a:buClr>
                <a:schemeClr val="dk1"/>
              </a:buClr>
              <a:buSzPts val="1000"/>
              <a:buFont typeface="DM Sans"/>
              <a:buChar char="●"/>
              <a:defRPr sz="1000">
                <a:solidFill>
                  <a:schemeClr val="dk1"/>
                </a:solidFill>
              </a:defRPr>
            </a:lvl7pPr>
            <a:lvl8pPr indent="-292100" lvl="7" marL="3657600">
              <a:spcBef>
                <a:spcPts val="800"/>
              </a:spcBef>
              <a:spcAft>
                <a:spcPts val="0"/>
              </a:spcAft>
              <a:buClr>
                <a:schemeClr val="dk1"/>
              </a:buClr>
              <a:buSzPts val="1000"/>
              <a:buFont typeface="DM Sans"/>
              <a:buChar char="○"/>
              <a:defRPr sz="1000">
                <a:solidFill>
                  <a:schemeClr val="dk1"/>
                </a:solidFill>
              </a:defRPr>
            </a:lvl8pPr>
            <a:lvl9pPr indent="-292100" lvl="8" marL="4114800">
              <a:spcBef>
                <a:spcPts val="800"/>
              </a:spcBef>
              <a:spcAft>
                <a:spcPts val="800"/>
              </a:spcAft>
              <a:buClr>
                <a:schemeClr val="dk1"/>
              </a:buClr>
              <a:buSzPts val="1000"/>
              <a:buFont typeface="DM Sans"/>
              <a:buChar char="■"/>
              <a:defRPr sz="1000">
                <a:solidFill>
                  <a:schemeClr val="dk1"/>
                </a:solidFill>
              </a:defRPr>
            </a:lvl9pPr>
          </a:lstStyle>
          <a:p/>
        </p:txBody>
      </p:sp>
      <p:sp>
        <p:nvSpPr>
          <p:cNvPr id="222" name="Google Shape;222;p29"/>
          <p:cNvSpPr txBox="1"/>
          <p:nvPr>
            <p:ph idx="13" type="subTitle"/>
          </p:nvPr>
        </p:nvSpPr>
        <p:spPr>
          <a:xfrm>
            <a:off x="4900725" y="706863"/>
            <a:ext cx="1627500" cy="1878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1200"/>
              <a:buNone/>
              <a:defRPr sz="1200">
                <a:solidFill>
                  <a:schemeClr val="dk1"/>
                </a:solidFill>
              </a:defRPr>
            </a:lvl1pPr>
            <a:lvl2pPr lvl="1">
              <a:spcBef>
                <a:spcPts val="0"/>
              </a:spcBef>
              <a:spcAft>
                <a:spcPts val="0"/>
              </a:spcAft>
              <a:buClr>
                <a:schemeClr val="dk1"/>
              </a:buClr>
              <a:buSzPts val="1200"/>
              <a:buNone/>
              <a:defRPr sz="1200">
                <a:solidFill>
                  <a:schemeClr val="dk1"/>
                </a:solidFill>
              </a:defRPr>
            </a:lvl2pPr>
            <a:lvl3pPr lvl="2">
              <a:spcBef>
                <a:spcPts val="0"/>
              </a:spcBef>
              <a:spcAft>
                <a:spcPts val="0"/>
              </a:spcAft>
              <a:buClr>
                <a:schemeClr val="dk1"/>
              </a:buClr>
              <a:buSzPts val="1200"/>
              <a:buNone/>
              <a:defRPr sz="1200">
                <a:solidFill>
                  <a:schemeClr val="dk1"/>
                </a:solidFill>
              </a:defRPr>
            </a:lvl3pPr>
            <a:lvl4pPr lvl="3">
              <a:spcBef>
                <a:spcPts val="0"/>
              </a:spcBef>
              <a:spcAft>
                <a:spcPts val="0"/>
              </a:spcAft>
              <a:buClr>
                <a:schemeClr val="dk1"/>
              </a:buClr>
              <a:buSzPts val="1200"/>
              <a:buNone/>
              <a:defRPr sz="1200">
                <a:solidFill>
                  <a:schemeClr val="dk1"/>
                </a:solidFill>
              </a:defRPr>
            </a:lvl4pPr>
            <a:lvl5pPr lvl="4">
              <a:spcBef>
                <a:spcPts val="0"/>
              </a:spcBef>
              <a:spcAft>
                <a:spcPts val="0"/>
              </a:spcAft>
              <a:buClr>
                <a:schemeClr val="dk1"/>
              </a:buClr>
              <a:buSzPts val="1200"/>
              <a:buNone/>
              <a:defRPr sz="1200">
                <a:solidFill>
                  <a:schemeClr val="dk1"/>
                </a:solidFill>
              </a:defRPr>
            </a:lvl5pPr>
            <a:lvl6pPr lvl="5">
              <a:spcBef>
                <a:spcPts val="0"/>
              </a:spcBef>
              <a:spcAft>
                <a:spcPts val="0"/>
              </a:spcAft>
              <a:buClr>
                <a:schemeClr val="dk1"/>
              </a:buClr>
              <a:buSzPts val="1200"/>
              <a:buNone/>
              <a:defRPr sz="1200">
                <a:solidFill>
                  <a:schemeClr val="dk1"/>
                </a:solidFill>
              </a:defRPr>
            </a:lvl6pPr>
            <a:lvl7pPr lvl="6">
              <a:spcBef>
                <a:spcPts val="0"/>
              </a:spcBef>
              <a:spcAft>
                <a:spcPts val="0"/>
              </a:spcAft>
              <a:buClr>
                <a:schemeClr val="dk1"/>
              </a:buClr>
              <a:buSzPts val="1200"/>
              <a:buNone/>
              <a:defRPr sz="1200">
                <a:solidFill>
                  <a:schemeClr val="dk1"/>
                </a:solidFill>
              </a:defRPr>
            </a:lvl7pPr>
            <a:lvl8pPr lvl="7">
              <a:spcBef>
                <a:spcPts val="0"/>
              </a:spcBef>
              <a:spcAft>
                <a:spcPts val="0"/>
              </a:spcAft>
              <a:buClr>
                <a:schemeClr val="dk1"/>
              </a:buClr>
              <a:buSzPts val="1200"/>
              <a:buNone/>
              <a:defRPr sz="1200">
                <a:solidFill>
                  <a:schemeClr val="dk1"/>
                </a:solidFill>
              </a:defRPr>
            </a:lvl8pPr>
            <a:lvl9pPr lvl="8">
              <a:spcBef>
                <a:spcPts val="0"/>
              </a:spcBef>
              <a:spcAft>
                <a:spcPts val="0"/>
              </a:spcAft>
              <a:buClr>
                <a:schemeClr val="dk1"/>
              </a:buClr>
              <a:buSzPts val="1200"/>
              <a:buNone/>
              <a:defRPr sz="1200">
                <a:solidFill>
                  <a:schemeClr val="dk1"/>
                </a:solidFill>
              </a:defRPr>
            </a:lvl9pPr>
          </a:lstStyle>
          <a:p/>
        </p:txBody>
      </p:sp>
      <p:sp>
        <p:nvSpPr>
          <p:cNvPr id="223" name="Google Shape;223;p29"/>
          <p:cNvSpPr txBox="1"/>
          <p:nvPr>
            <p:ph idx="14" type="body"/>
          </p:nvPr>
        </p:nvSpPr>
        <p:spPr>
          <a:xfrm>
            <a:off x="7149175" y="1196103"/>
            <a:ext cx="1627500" cy="13854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a:buChar char="●"/>
              <a:defRPr sz="1000"/>
            </a:lvl1pPr>
            <a:lvl2pPr indent="-292100" lvl="1" marL="914400">
              <a:spcBef>
                <a:spcPts val="800"/>
              </a:spcBef>
              <a:spcAft>
                <a:spcPts val="0"/>
              </a:spcAft>
              <a:buClr>
                <a:schemeClr val="lt1"/>
              </a:buClr>
              <a:buSzPts val="1000"/>
              <a:buFont typeface="DM Sans"/>
              <a:buChar char="○"/>
              <a:defRPr sz="1000"/>
            </a:lvl2pPr>
            <a:lvl3pPr indent="-292100" lvl="2" marL="1371600">
              <a:spcBef>
                <a:spcPts val="800"/>
              </a:spcBef>
              <a:spcAft>
                <a:spcPts val="0"/>
              </a:spcAft>
              <a:buClr>
                <a:schemeClr val="lt1"/>
              </a:buClr>
              <a:buSzPts val="1000"/>
              <a:buFont typeface="DM Sans"/>
              <a:buChar char="■"/>
              <a:defRPr sz="1000"/>
            </a:lvl3pPr>
            <a:lvl4pPr indent="-292100" lvl="3" marL="1828800">
              <a:spcBef>
                <a:spcPts val="800"/>
              </a:spcBef>
              <a:spcAft>
                <a:spcPts val="0"/>
              </a:spcAft>
              <a:buClr>
                <a:schemeClr val="lt1"/>
              </a:buClr>
              <a:buSzPts val="1000"/>
              <a:buFont typeface="DM Sans"/>
              <a:buChar char="●"/>
              <a:defRPr sz="1000"/>
            </a:lvl4pPr>
            <a:lvl5pPr indent="-292100" lvl="4" marL="2286000">
              <a:spcBef>
                <a:spcPts val="800"/>
              </a:spcBef>
              <a:spcAft>
                <a:spcPts val="0"/>
              </a:spcAft>
              <a:buClr>
                <a:schemeClr val="lt1"/>
              </a:buClr>
              <a:buSzPts val="1000"/>
              <a:buFont typeface="DM Sans"/>
              <a:buChar char="○"/>
              <a:defRPr sz="1000"/>
            </a:lvl5pPr>
            <a:lvl6pPr indent="-292100" lvl="5" marL="2743200">
              <a:spcBef>
                <a:spcPts val="800"/>
              </a:spcBef>
              <a:spcAft>
                <a:spcPts val="0"/>
              </a:spcAft>
              <a:buClr>
                <a:schemeClr val="lt1"/>
              </a:buClr>
              <a:buSzPts val="1000"/>
              <a:buFont typeface="DM Sans"/>
              <a:buChar char="■"/>
              <a:defRPr sz="1000"/>
            </a:lvl6pPr>
            <a:lvl7pPr indent="-292100" lvl="6" marL="3200400">
              <a:spcBef>
                <a:spcPts val="800"/>
              </a:spcBef>
              <a:spcAft>
                <a:spcPts val="0"/>
              </a:spcAft>
              <a:buClr>
                <a:schemeClr val="lt1"/>
              </a:buClr>
              <a:buSzPts val="1000"/>
              <a:buFont typeface="DM Sans"/>
              <a:buChar char="●"/>
              <a:defRPr sz="1000"/>
            </a:lvl7pPr>
            <a:lvl8pPr indent="-292100" lvl="7" marL="3657600">
              <a:spcBef>
                <a:spcPts val="800"/>
              </a:spcBef>
              <a:spcAft>
                <a:spcPts val="0"/>
              </a:spcAft>
              <a:buClr>
                <a:schemeClr val="lt1"/>
              </a:buClr>
              <a:buSzPts val="1000"/>
              <a:buFont typeface="DM Sans"/>
              <a:buChar char="○"/>
              <a:defRPr sz="1000"/>
            </a:lvl8pPr>
            <a:lvl9pPr indent="-292100" lvl="8" marL="4114800">
              <a:spcBef>
                <a:spcPts val="800"/>
              </a:spcBef>
              <a:spcAft>
                <a:spcPts val="800"/>
              </a:spcAft>
              <a:buClr>
                <a:schemeClr val="lt1"/>
              </a:buClr>
              <a:buSzPts val="1000"/>
              <a:buFont typeface="DM Sans"/>
              <a:buChar char="■"/>
              <a:defRPr sz="1000"/>
            </a:lvl9pPr>
          </a:lstStyle>
          <a:p/>
        </p:txBody>
      </p:sp>
      <p:sp>
        <p:nvSpPr>
          <p:cNvPr id="224" name="Google Shape;224;p29"/>
          <p:cNvSpPr txBox="1"/>
          <p:nvPr>
            <p:ph idx="15" type="subTitle"/>
          </p:nvPr>
        </p:nvSpPr>
        <p:spPr>
          <a:xfrm>
            <a:off x="7149175" y="706863"/>
            <a:ext cx="1627500" cy="187800"/>
          </a:xfrm>
          <a:prstGeom prst="rect">
            <a:avLst/>
          </a:prstGeom>
        </p:spPr>
        <p:txBody>
          <a:bodyPr anchorCtr="0" anchor="t" bIns="0" lIns="0" spcFirstLastPara="1" rIns="0" wrap="square" tIns="0">
            <a:spAutoFit/>
          </a:bodyPr>
          <a:lstStyle>
            <a:lvl1pPr lvl="0">
              <a:spcBef>
                <a:spcPts val="0"/>
              </a:spcBef>
              <a:spcAft>
                <a:spcPts val="0"/>
              </a:spcAft>
              <a:buSzPts val="1200"/>
              <a:buNone/>
              <a:defRPr sz="1200"/>
            </a:lvl1pPr>
            <a:lvl2pPr lvl="1">
              <a:spcBef>
                <a:spcPts val="0"/>
              </a:spcBef>
              <a:spcAft>
                <a:spcPts val="0"/>
              </a:spcAft>
              <a:buSzPts val="1200"/>
              <a:buNone/>
              <a:defRPr sz="1200"/>
            </a:lvl2pPr>
            <a:lvl3pPr lvl="2">
              <a:spcBef>
                <a:spcPts val="0"/>
              </a:spcBef>
              <a:spcAft>
                <a:spcPts val="0"/>
              </a:spcAft>
              <a:buSzPts val="1200"/>
              <a:buNone/>
              <a:defRPr sz="1200"/>
            </a:lvl3pPr>
            <a:lvl4pPr lvl="3">
              <a:spcBef>
                <a:spcPts val="0"/>
              </a:spcBef>
              <a:spcAft>
                <a:spcPts val="0"/>
              </a:spcAft>
              <a:buSzPts val="1200"/>
              <a:buNone/>
              <a:defRPr sz="1200"/>
            </a:lvl4pPr>
            <a:lvl5pPr lvl="4">
              <a:spcBef>
                <a:spcPts val="0"/>
              </a:spcBef>
              <a:spcAft>
                <a:spcPts val="0"/>
              </a:spcAft>
              <a:buSzPts val="1200"/>
              <a:buNone/>
              <a:defRPr sz="1200"/>
            </a:lvl5pPr>
            <a:lvl6pPr lvl="5">
              <a:spcBef>
                <a:spcPts val="0"/>
              </a:spcBef>
              <a:spcAft>
                <a:spcPts val="0"/>
              </a:spcAft>
              <a:buSzPts val="1200"/>
              <a:buNone/>
              <a:defRPr sz="1200"/>
            </a:lvl6pPr>
            <a:lvl7pPr lvl="6">
              <a:spcBef>
                <a:spcPts val="0"/>
              </a:spcBef>
              <a:spcAft>
                <a:spcPts val="0"/>
              </a:spcAft>
              <a:buSzPts val="1200"/>
              <a:buNone/>
              <a:defRPr sz="1200"/>
            </a:lvl7pPr>
            <a:lvl8pPr lvl="7">
              <a:spcBef>
                <a:spcPts val="0"/>
              </a:spcBef>
              <a:spcAft>
                <a:spcPts val="0"/>
              </a:spcAft>
              <a:buSzPts val="1200"/>
              <a:buNone/>
              <a:defRPr sz="1200"/>
            </a:lvl8pPr>
            <a:lvl9pPr lvl="8">
              <a:spcBef>
                <a:spcPts val="0"/>
              </a:spcBef>
              <a:spcAft>
                <a:spcPts val="0"/>
              </a:spcAft>
              <a:buSzPts val="1200"/>
              <a:buNone/>
              <a:defRPr sz="1200"/>
            </a:lvl9pPr>
          </a:lstStyle>
          <a:p/>
        </p:txBody>
      </p:sp>
      <p:sp>
        <p:nvSpPr>
          <p:cNvPr id="225" name="Google Shape;225;p29"/>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modules">
  <p:cSld name="CUSTOM_1_1">
    <p:bg>
      <p:bgPr>
        <a:solidFill>
          <a:schemeClr val="lt1"/>
        </a:solidFill>
      </p:bgPr>
    </p:bg>
    <p:spTree>
      <p:nvGrpSpPr>
        <p:cNvPr id="226" name="Shape 226"/>
        <p:cNvGrpSpPr/>
        <p:nvPr/>
      </p:nvGrpSpPr>
      <p:grpSpPr>
        <a:xfrm>
          <a:off x="0" y="0"/>
          <a:ext cx="0" cy="0"/>
          <a:chOff x="0" y="0"/>
          <a:chExt cx="0" cy="0"/>
        </a:xfrm>
      </p:grpSpPr>
      <p:sp>
        <p:nvSpPr>
          <p:cNvPr id="227" name="Google Shape;227;p30"/>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28" name="Google Shape;228;p30"/>
          <p:cNvSpPr txBox="1"/>
          <p:nvPr>
            <p:ph idx="2"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Clr>
                <a:schemeClr val="dk1"/>
              </a:buClr>
              <a:buSzPts val="1000"/>
              <a:buFont typeface="DM Sans Light"/>
              <a:buNone/>
              <a:defRPr sz="1000">
                <a:solidFill>
                  <a:schemeClr val="dk1"/>
                </a:solidFill>
                <a:latin typeface="DM Sans Light"/>
                <a:ea typeface="DM Sans Light"/>
                <a:cs typeface="DM Sans Light"/>
                <a:sym typeface="DM Sans Light"/>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29" name="Google Shape;229;p30"/>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30" name="Google Shape;230;p30"/>
          <p:cNvSpPr txBox="1"/>
          <p:nvPr>
            <p:ph type="title"/>
          </p:nvPr>
        </p:nvSpPr>
        <p:spPr>
          <a:xfrm>
            <a:off x="5796575" y="2351325"/>
            <a:ext cx="9895200" cy="7104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6200">
                <a:solidFill>
                  <a:schemeClr val="dk1"/>
                </a:solidFill>
              </a:defRPr>
            </a:lvl1pPr>
            <a:lvl2pPr lvl="1">
              <a:lnSpc>
                <a:spcPct val="90000"/>
              </a:lnSpc>
              <a:spcBef>
                <a:spcPts val="0"/>
              </a:spcBef>
              <a:spcAft>
                <a:spcPts val="0"/>
              </a:spcAft>
              <a:buNone/>
              <a:defRPr sz="6200">
                <a:solidFill>
                  <a:schemeClr val="dk1"/>
                </a:solidFill>
              </a:defRPr>
            </a:lvl2pPr>
            <a:lvl3pPr lvl="2">
              <a:lnSpc>
                <a:spcPct val="90000"/>
              </a:lnSpc>
              <a:spcBef>
                <a:spcPts val="0"/>
              </a:spcBef>
              <a:spcAft>
                <a:spcPts val="0"/>
              </a:spcAft>
              <a:buNone/>
              <a:defRPr sz="6200">
                <a:solidFill>
                  <a:schemeClr val="dk1"/>
                </a:solidFill>
              </a:defRPr>
            </a:lvl3pPr>
            <a:lvl4pPr lvl="3">
              <a:lnSpc>
                <a:spcPct val="90000"/>
              </a:lnSpc>
              <a:spcBef>
                <a:spcPts val="0"/>
              </a:spcBef>
              <a:spcAft>
                <a:spcPts val="0"/>
              </a:spcAft>
              <a:buNone/>
              <a:defRPr sz="6200">
                <a:solidFill>
                  <a:schemeClr val="dk1"/>
                </a:solidFill>
              </a:defRPr>
            </a:lvl4pPr>
            <a:lvl5pPr lvl="4">
              <a:lnSpc>
                <a:spcPct val="90000"/>
              </a:lnSpc>
              <a:spcBef>
                <a:spcPts val="0"/>
              </a:spcBef>
              <a:spcAft>
                <a:spcPts val="0"/>
              </a:spcAft>
              <a:buNone/>
              <a:defRPr sz="6200">
                <a:solidFill>
                  <a:schemeClr val="dk1"/>
                </a:solidFill>
              </a:defRPr>
            </a:lvl5pPr>
            <a:lvl6pPr lvl="5">
              <a:lnSpc>
                <a:spcPct val="90000"/>
              </a:lnSpc>
              <a:spcBef>
                <a:spcPts val="0"/>
              </a:spcBef>
              <a:spcAft>
                <a:spcPts val="0"/>
              </a:spcAft>
              <a:buNone/>
              <a:defRPr sz="6200">
                <a:solidFill>
                  <a:schemeClr val="dk1"/>
                </a:solidFill>
              </a:defRPr>
            </a:lvl6pPr>
            <a:lvl7pPr lvl="6">
              <a:lnSpc>
                <a:spcPct val="90000"/>
              </a:lnSpc>
              <a:spcBef>
                <a:spcPts val="0"/>
              </a:spcBef>
              <a:spcAft>
                <a:spcPts val="0"/>
              </a:spcAft>
              <a:buNone/>
              <a:defRPr sz="6200">
                <a:solidFill>
                  <a:schemeClr val="dk1"/>
                </a:solidFill>
              </a:defRPr>
            </a:lvl7pPr>
            <a:lvl8pPr lvl="7">
              <a:lnSpc>
                <a:spcPct val="90000"/>
              </a:lnSpc>
              <a:spcBef>
                <a:spcPts val="0"/>
              </a:spcBef>
              <a:spcAft>
                <a:spcPts val="0"/>
              </a:spcAft>
              <a:buNone/>
              <a:defRPr sz="6200">
                <a:solidFill>
                  <a:schemeClr val="dk1"/>
                </a:solidFill>
              </a:defRPr>
            </a:lvl8pPr>
            <a:lvl9pPr lvl="8">
              <a:lnSpc>
                <a:spcPct val="90000"/>
              </a:lnSpc>
              <a:spcBef>
                <a:spcPts val="0"/>
              </a:spcBef>
              <a:spcAft>
                <a:spcPts val="0"/>
              </a:spcAft>
              <a:buNone/>
              <a:defRPr sz="6200">
                <a:solidFill>
                  <a:schemeClr val="dk1"/>
                </a:solidFill>
              </a:defRPr>
            </a:lvl9pPr>
          </a:lstStyle>
          <a:p/>
        </p:txBody>
      </p:sp>
      <p:sp>
        <p:nvSpPr>
          <p:cNvPr id="231" name="Google Shape;231;p30"/>
          <p:cNvSpPr txBox="1"/>
          <p:nvPr>
            <p:ph idx="3" type="title"/>
          </p:nvPr>
        </p:nvSpPr>
        <p:spPr>
          <a:xfrm>
            <a:off x="5796575" y="507450"/>
            <a:ext cx="9895200" cy="7104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6200"/>
            </a:lvl1pPr>
            <a:lvl2pPr lvl="1">
              <a:lnSpc>
                <a:spcPct val="90000"/>
              </a:lnSpc>
              <a:spcBef>
                <a:spcPts val="0"/>
              </a:spcBef>
              <a:spcAft>
                <a:spcPts val="0"/>
              </a:spcAft>
              <a:buNone/>
              <a:defRPr sz="6200"/>
            </a:lvl2pPr>
            <a:lvl3pPr lvl="2">
              <a:lnSpc>
                <a:spcPct val="90000"/>
              </a:lnSpc>
              <a:spcBef>
                <a:spcPts val="0"/>
              </a:spcBef>
              <a:spcAft>
                <a:spcPts val="0"/>
              </a:spcAft>
              <a:buNone/>
              <a:defRPr sz="6200"/>
            </a:lvl3pPr>
            <a:lvl4pPr lvl="3">
              <a:lnSpc>
                <a:spcPct val="90000"/>
              </a:lnSpc>
              <a:spcBef>
                <a:spcPts val="0"/>
              </a:spcBef>
              <a:spcAft>
                <a:spcPts val="0"/>
              </a:spcAft>
              <a:buNone/>
              <a:defRPr sz="6200"/>
            </a:lvl4pPr>
            <a:lvl5pPr lvl="4">
              <a:lnSpc>
                <a:spcPct val="90000"/>
              </a:lnSpc>
              <a:spcBef>
                <a:spcPts val="0"/>
              </a:spcBef>
              <a:spcAft>
                <a:spcPts val="0"/>
              </a:spcAft>
              <a:buNone/>
              <a:defRPr sz="6200"/>
            </a:lvl5pPr>
            <a:lvl6pPr lvl="5">
              <a:lnSpc>
                <a:spcPct val="90000"/>
              </a:lnSpc>
              <a:spcBef>
                <a:spcPts val="0"/>
              </a:spcBef>
              <a:spcAft>
                <a:spcPts val="0"/>
              </a:spcAft>
              <a:buNone/>
              <a:defRPr sz="6200"/>
            </a:lvl6pPr>
            <a:lvl7pPr lvl="6">
              <a:lnSpc>
                <a:spcPct val="90000"/>
              </a:lnSpc>
              <a:spcBef>
                <a:spcPts val="0"/>
              </a:spcBef>
              <a:spcAft>
                <a:spcPts val="0"/>
              </a:spcAft>
              <a:buNone/>
              <a:defRPr sz="6200"/>
            </a:lvl7pPr>
            <a:lvl8pPr lvl="7">
              <a:lnSpc>
                <a:spcPct val="90000"/>
              </a:lnSpc>
              <a:spcBef>
                <a:spcPts val="0"/>
              </a:spcBef>
              <a:spcAft>
                <a:spcPts val="0"/>
              </a:spcAft>
              <a:buNone/>
              <a:defRPr sz="6200"/>
            </a:lvl8pPr>
            <a:lvl9pPr lvl="8">
              <a:lnSpc>
                <a:spcPct val="90000"/>
              </a:lnSpc>
              <a:spcBef>
                <a:spcPts val="0"/>
              </a:spcBef>
              <a:spcAft>
                <a:spcPts val="0"/>
              </a:spcAft>
              <a:buNone/>
              <a:defRPr sz="6200"/>
            </a:lvl9pPr>
          </a:lstStyle>
          <a:p/>
        </p:txBody>
      </p:sp>
      <p:sp>
        <p:nvSpPr>
          <p:cNvPr id="232" name="Google Shape;232;p30"/>
          <p:cNvSpPr txBox="1"/>
          <p:nvPr>
            <p:ph idx="4" type="subTitle"/>
          </p:nvPr>
        </p:nvSpPr>
        <p:spPr>
          <a:xfrm>
            <a:off x="5712600" y="4290612"/>
            <a:ext cx="2613300" cy="543900"/>
          </a:xfrm>
          <a:prstGeom prst="rect">
            <a:avLst/>
          </a:prstGeom>
        </p:spPr>
        <p:txBody>
          <a:bodyPr anchorCtr="0" anchor="b" bIns="0" lIns="0" spcFirstLastPara="1" rIns="0" wrap="square" tIns="0">
            <a:noAutofit/>
          </a:bodyPr>
          <a:lstStyle>
            <a:lvl1pPr lvl="0">
              <a:spcBef>
                <a:spcPts val="0"/>
              </a:spcBef>
              <a:spcAft>
                <a:spcPts val="0"/>
              </a:spcAft>
              <a:buSzPts val="1000"/>
              <a:buFont typeface="DM Sans"/>
              <a:buNone/>
              <a:defRPr sz="1000">
                <a:latin typeface="DM Sans"/>
                <a:ea typeface="DM Sans"/>
                <a:cs typeface="DM Sans"/>
                <a:sym typeface="DM Sans"/>
              </a:defRPr>
            </a:lvl1pPr>
            <a:lvl2pPr lvl="1">
              <a:spcBef>
                <a:spcPts val="0"/>
              </a:spcBef>
              <a:spcAft>
                <a:spcPts val="0"/>
              </a:spcAft>
              <a:buSzPts val="1400"/>
              <a:buFont typeface="DM Sans"/>
              <a:buNone/>
              <a:defRPr>
                <a:latin typeface="DM Sans"/>
                <a:ea typeface="DM Sans"/>
                <a:cs typeface="DM Sans"/>
                <a:sym typeface="DM Sans"/>
              </a:defRPr>
            </a:lvl2pPr>
            <a:lvl3pPr lvl="2">
              <a:spcBef>
                <a:spcPts val="0"/>
              </a:spcBef>
              <a:spcAft>
                <a:spcPts val="0"/>
              </a:spcAft>
              <a:buSzPts val="1400"/>
              <a:buFont typeface="DM Sans"/>
              <a:buNone/>
              <a:defRPr>
                <a:latin typeface="DM Sans"/>
                <a:ea typeface="DM Sans"/>
                <a:cs typeface="DM Sans"/>
                <a:sym typeface="DM Sans"/>
              </a:defRPr>
            </a:lvl3pPr>
            <a:lvl4pPr lvl="3">
              <a:spcBef>
                <a:spcPts val="0"/>
              </a:spcBef>
              <a:spcAft>
                <a:spcPts val="0"/>
              </a:spcAft>
              <a:buSzPts val="1400"/>
              <a:buFont typeface="DM Sans"/>
              <a:buNone/>
              <a:defRPr>
                <a:latin typeface="DM Sans"/>
                <a:ea typeface="DM Sans"/>
                <a:cs typeface="DM Sans"/>
                <a:sym typeface="DM Sans"/>
              </a:defRPr>
            </a:lvl4pPr>
            <a:lvl5pPr lvl="4">
              <a:spcBef>
                <a:spcPts val="0"/>
              </a:spcBef>
              <a:spcAft>
                <a:spcPts val="0"/>
              </a:spcAft>
              <a:buSzPts val="1400"/>
              <a:buFont typeface="DM Sans"/>
              <a:buNone/>
              <a:defRPr>
                <a:latin typeface="DM Sans"/>
                <a:ea typeface="DM Sans"/>
                <a:cs typeface="DM Sans"/>
                <a:sym typeface="DM Sans"/>
              </a:defRPr>
            </a:lvl5pPr>
            <a:lvl6pPr lvl="5">
              <a:spcBef>
                <a:spcPts val="0"/>
              </a:spcBef>
              <a:spcAft>
                <a:spcPts val="0"/>
              </a:spcAft>
              <a:buSzPts val="1400"/>
              <a:buFont typeface="DM Sans"/>
              <a:buNone/>
              <a:defRPr>
                <a:latin typeface="DM Sans"/>
                <a:ea typeface="DM Sans"/>
                <a:cs typeface="DM Sans"/>
                <a:sym typeface="DM Sans"/>
              </a:defRPr>
            </a:lvl6pPr>
            <a:lvl7pPr lvl="6">
              <a:spcBef>
                <a:spcPts val="0"/>
              </a:spcBef>
              <a:spcAft>
                <a:spcPts val="0"/>
              </a:spcAft>
              <a:buSzPts val="1400"/>
              <a:buFont typeface="DM Sans"/>
              <a:buNone/>
              <a:defRPr>
                <a:latin typeface="DM Sans"/>
                <a:ea typeface="DM Sans"/>
                <a:cs typeface="DM Sans"/>
                <a:sym typeface="DM Sans"/>
              </a:defRPr>
            </a:lvl7pPr>
            <a:lvl8pPr lvl="7">
              <a:spcBef>
                <a:spcPts val="0"/>
              </a:spcBef>
              <a:spcAft>
                <a:spcPts val="0"/>
              </a:spcAft>
              <a:buSzPts val="1400"/>
              <a:buFont typeface="DM Sans"/>
              <a:buNone/>
              <a:defRPr>
                <a:latin typeface="DM Sans"/>
                <a:ea typeface="DM Sans"/>
                <a:cs typeface="DM Sans"/>
                <a:sym typeface="DM Sans"/>
              </a:defRPr>
            </a:lvl8pPr>
            <a:lvl9pPr lvl="8">
              <a:spcBef>
                <a:spcPts val="0"/>
              </a:spcBef>
              <a:spcAft>
                <a:spcPts val="0"/>
              </a:spcAft>
              <a:buSzPts val="1400"/>
              <a:buFont typeface="DM Sans"/>
              <a:buNone/>
              <a:defRPr>
                <a:latin typeface="DM Sans"/>
                <a:ea typeface="DM Sans"/>
                <a:cs typeface="DM Sans"/>
                <a:sym typeface="DM Sans"/>
              </a:defRPr>
            </a:lvl9pPr>
          </a:lstStyle>
          <a:p/>
        </p:txBody>
      </p:sp>
      <p:sp>
        <p:nvSpPr>
          <p:cNvPr id="233" name="Google Shape;233;p30"/>
          <p:cNvSpPr txBox="1"/>
          <p:nvPr>
            <p:ph idx="5" type="subTitle"/>
          </p:nvPr>
        </p:nvSpPr>
        <p:spPr>
          <a:xfrm>
            <a:off x="5712600" y="3243901"/>
            <a:ext cx="2613300" cy="432300"/>
          </a:xfrm>
          <a:prstGeom prst="rect">
            <a:avLst/>
          </a:prstGeom>
        </p:spPr>
        <p:txBody>
          <a:bodyPr anchorCtr="0" anchor="b" bIns="0" lIns="0" spcFirstLastPara="1" rIns="0" wrap="square" tIns="0">
            <a:noAutofit/>
          </a:bodyPr>
          <a:lstStyle>
            <a:lvl1pPr lvl="0">
              <a:spcBef>
                <a:spcPts val="0"/>
              </a:spcBef>
              <a:spcAft>
                <a:spcPts val="0"/>
              </a:spcAft>
              <a:buClr>
                <a:schemeClr val="dk1"/>
              </a:buClr>
              <a:buSzPts val="1000"/>
              <a:buFont typeface="DM Sans"/>
              <a:buNone/>
              <a:defRPr sz="1000">
                <a:solidFill>
                  <a:schemeClr val="dk1"/>
                </a:solidFill>
                <a:latin typeface="DM Sans"/>
                <a:ea typeface="DM Sans"/>
                <a:cs typeface="DM Sans"/>
                <a:sym typeface="DM Sans"/>
              </a:defRPr>
            </a:lvl1pPr>
            <a:lvl2pPr lvl="1">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234" name="Google Shape;234;p30"/>
          <p:cNvSpPr txBox="1"/>
          <p:nvPr>
            <p:ph idx="6" type="subTitle"/>
          </p:nvPr>
        </p:nvSpPr>
        <p:spPr>
          <a:xfrm>
            <a:off x="5712600" y="1318375"/>
            <a:ext cx="2613300" cy="483000"/>
          </a:xfrm>
          <a:prstGeom prst="rect">
            <a:avLst/>
          </a:prstGeom>
        </p:spPr>
        <p:txBody>
          <a:bodyPr anchorCtr="0" anchor="b" bIns="0" lIns="0" spcFirstLastPara="1" rIns="0" wrap="square" tIns="0">
            <a:noAutofit/>
          </a:bodyPr>
          <a:lstStyle>
            <a:lvl1pPr lvl="0">
              <a:spcBef>
                <a:spcPts val="0"/>
              </a:spcBef>
              <a:spcAft>
                <a:spcPts val="0"/>
              </a:spcAft>
              <a:buSzPts val="1000"/>
              <a:buFont typeface="DM Sans"/>
              <a:buNone/>
              <a:defRPr sz="1000">
                <a:latin typeface="DM Sans"/>
                <a:ea typeface="DM Sans"/>
                <a:cs typeface="DM Sans"/>
                <a:sym typeface="DM Sans"/>
              </a:defRPr>
            </a:lvl1pPr>
            <a:lvl2pPr lvl="1">
              <a:spcBef>
                <a:spcPts val="0"/>
              </a:spcBef>
              <a:spcAft>
                <a:spcPts val="0"/>
              </a:spcAft>
              <a:buSzPts val="1400"/>
              <a:buFont typeface="DM Sans"/>
              <a:buNone/>
              <a:defRPr>
                <a:latin typeface="DM Sans"/>
                <a:ea typeface="DM Sans"/>
                <a:cs typeface="DM Sans"/>
                <a:sym typeface="DM Sans"/>
              </a:defRPr>
            </a:lvl2pPr>
            <a:lvl3pPr lvl="2">
              <a:spcBef>
                <a:spcPts val="0"/>
              </a:spcBef>
              <a:spcAft>
                <a:spcPts val="0"/>
              </a:spcAft>
              <a:buSzPts val="1400"/>
              <a:buFont typeface="DM Sans"/>
              <a:buNone/>
              <a:defRPr>
                <a:latin typeface="DM Sans"/>
                <a:ea typeface="DM Sans"/>
                <a:cs typeface="DM Sans"/>
                <a:sym typeface="DM Sans"/>
              </a:defRPr>
            </a:lvl3pPr>
            <a:lvl4pPr lvl="3">
              <a:spcBef>
                <a:spcPts val="0"/>
              </a:spcBef>
              <a:spcAft>
                <a:spcPts val="0"/>
              </a:spcAft>
              <a:buSzPts val="1400"/>
              <a:buFont typeface="DM Sans"/>
              <a:buNone/>
              <a:defRPr>
                <a:latin typeface="DM Sans"/>
                <a:ea typeface="DM Sans"/>
                <a:cs typeface="DM Sans"/>
                <a:sym typeface="DM Sans"/>
              </a:defRPr>
            </a:lvl4pPr>
            <a:lvl5pPr lvl="4">
              <a:spcBef>
                <a:spcPts val="0"/>
              </a:spcBef>
              <a:spcAft>
                <a:spcPts val="0"/>
              </a:spcAft>
              <a:buSzPts val="1400"/>
              <a:buFont typeface="DM Sans"/>
              <a:buNone/>
              <a:defRPr>
                <a:latin typeface="DM Sans"/>
                <a:ea typeface="DM Sans"/>
                <a:cs typeface="DM Sans"/>
                <a:sym typeface="DM Sans"/>
              </a:defRPr>
            </a:lvl5pPr>
            <a:lvl6pPr lvl="5">
              <a:spcBef>
                <a:spcPts val="0"/>
              </a:spcBef>
              <a:spcAft>
                <a:spcPts val="0"/>
              </a:spcAft>
              <a:buSzPts val="1400"/>
              <a:buFont typeface="DM Sans"/>
              <a:buNone/>
              <a:defRPr>
                <a:latin typeface="DM Sans"/>
                <a:ea typeface="DM Sans"/>
                <a:cs typeface="DM Sans"/>
                <a:sym typeface="DM Sans"/>
              </a:defRPr>
            </a:lvl6pPr>
            <a:lvl7pPr lvl="6">
              <a:spcBef>
                <a:spcPts val="0"/>
              </a:spcBef>
              <a:spcAft>
                <a:spcPts val="0"/>
              </a:spcAft>
              <a:buSzPts val="1400"/>
              <a:buFont typeface="DM Sans"/>
              <a:buNone/>
              <a:defRPr>
                <a:latin typeface="DM Sans"/>
                <a:ea typeface="DM Sans"/>
                <a:cs typeface="DM Sans"/>
                <a:sym typeface="DM Sans"/>
              </a:defRPr>
            </a:lvl7pPr>
            <a:lvl8pPr lvl="7">
              <a:spcBef>
                <a:spcPts val="0"/>
              </a:spcBef>
              <a:spcAft>
                <a:spcPts val="0"/>
              </a:spcAft>
              <a:buSzPts val="1400"/>
              <a:buFont typeface="DM Sans"/>
              <a:buNone/>
              <a:defRPr>
                <a:latin typeface="DM Sans"/>
                <a:ea typeface="DM Sans"/>
                <a:cs typeface="DM Sans"/>
                <a:sym typeface="DM Sans"/>
              </a:defRPr>
            </a:lvl8pPr>
            <a:lvl9pPr lvl="8">
              <a:spcBef>
                <a:spcPts val="0"/>
              </a:spcBef>
              <a:spcAft>
                <a:spcPts val="0"/>
              </a:spcAft>
              <a:buSzPts val="1400"/>
              <a:buFont typeface="DM Sans"/>
              <a:buNone/>
              <a:defRPr>
                <a:latin typeface="DM Sans"/>
                <a:ea typeface="DM Sans"/>
                <a:cs typeface="DM Sans"/>
                <a:sym typeface="DM Sans"/>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modules">
  <p:cSld name="CUSTOM_1_1_1">
    <p:spTree>
      <p:nvGrpSpPr>
        <p:cNvPr id="235" name="Shape 235"/>
        <p:cNvGrpSpPr/>
        <p:nvPr/>
      </p:nvGrpSpPr>
      <p:grpSpPr>
        <a:xfrm>
          <a:off x="0" y="0"/>
          <a:ext cx="0" cy="0"/>
          <a:chOff x="0" y="0"/>
          <a:chExt cx="0" cy="0"/>
        </a:xfrm>
      </p:grpSpPr>
      <p:sp>
        <p:nvSpPr>
          <p:cNvPr id="236" name="Google Shape;236;p31"/>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7" name="Google Shape;237;p31"/>
          <p:cNvSpPr txBox="1"/>
          <p:nvPr>
            <p:ph idx="2" type="subTitle"/>
          </p:nvPr>
        </p:nvSpPr>
        <p:spPr>
          <a:xfrm>
            <a:off x="361975" y="732775"/>
            <a:ext cx="3860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8" name="Google Shape;238;p31"/>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39" name="Google Shape;239;p31"/>
          <p:cNvSpPr txBox="1"/>
          <p:nvPr>
            <p:ph type="title"/>
          </p:nvPr>
        </p:nvSpPr>
        <p:spPr>
          <a:xfrm>
            <a:off x="361975" y="988557"/>
            <a:ext cx="50184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lvl1pPr>
            <a:lvl2pPr lvl="1">
              <a:lnSpc>
                <a:spcPct val="90000"/>
              </a:lnSpc>
              <a:spcBef>
                <a:spcPts val="0"/>
              </a:spcBef>
              <a:spcAft>
                <a:spcPts val="0"/>
              </a:spcAft>
              <a:buNone/>
              <a:defRPr sz="2200"/>
            </a:lvl2pPr>
            <a:lvl3pPr lvl="2">
              <a:lnSpc>
                <a:spcPct val="90000"/>
              </a:lnSpc>
              <a:spcBef>
                <a:spcPts val="0"/>
              </a:spcBef>
              <a:spcAft>
                <a:spcPts val="0"/>
              </a:spcAft>
              <a:buNone/>
              <a:defRPr sz="2200"/>
            </a:lvl3pPr>
            <a:lvl4pPr lvl="3">
              <a:lnSpc>
                <a:spcPct val="90000"/>
              </a:lnSpc>
              <a:spcBef>
                <a:spcPts val="0"/>
              </a:spcBef>
              <a:spcAft>
                <a:spcPts val="0"/>
              </a:spcAft>
              <a:buNone/>
              <a:defRPr sz="2200"/>
            </a:lvl4pPr>
            <a:lvl5pPr lvl="4">
              <a:lnSpc>
                <a:spcPct val="90000"/>
              </a:lnSpc>
              <a:spcBef>
                <a:spcPts val="0"/>
              </a:spcBef>
              <a:spcAft>
                <a:spcPts val="0"/>
              </a:spcAft>
              <a:buNone/>
              <a:defRPr sz="2200"/>
            </a:lvl5pPr>
            <a:lvl6pPr lvl="5">
              <a:lnSpc>
                <a:spcPct val="90000"/>
              </a:lnSpc>
              <a:spcBef>
                <a:spcPts val="0"/>
              </a:spcBef>
              <a:spcAft>
                <a:spcPts val="0"/>
              </a:spcAft>
              <a:buNone/>
              <a:defRPr sz="2200"/>
            </a:lvl6pPr>
            <a:lvl7pPr lvl="6">
              <a:lnSpc>
                <a:spcPct val="90000"/>
              </a:lnSpc>
              <a:spcBef>
                <a:spcPts val="0"/>
              </a:spcBef>
              <a:spcAft>
                <a:spcPts val="0"/>
              </a:spcAft>
              <a:buNone/>
              <a:defRPr sz="2200"/>
            </a:lvl7pPr>
            <a:lvl8pPr lvl="7">
              <a:lnSpc>
                <a:spcPct val="90000"/>
              </a:lnSpc>
              <a:spcBef>
                <a:spcPts val="0"/>
              </a:spcBef>
              <a:spcAft>
                <a:spcPts val="0"/>
              </a:spcAft>
              <a:buNone/>
              <a:defRPr sz="2200"/>
            </a:lvl8pPr>
            <a:lvl9pPr lvl="8">
              <a:lnSpc>
                <a:spcPct val="90000"/>
              </a:lnSpc>
              <a:spcBef>
                <a:spcPts val="0"/>
              </a:spcBef>
              <a:spcAft>
                <a:spcPts val="0"/>
              </a:spcAft>
              <a:buNone/>
              <a:defRPr sz="22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with image - Alt 1">
  <p:cSld name="CUSTOM_2">
    <p:spTree>
      <p:nvGrpSpPr>
        <p:cNvPr id="240" name="Shape 240"/>
        <p:cNvGrpSpPr/>
        <p:nvPr/>
      </p:nvGrpSpPr>
      <p:grpSpPr>
        <a:xfrm>
          <a:off x="0" y="0"/>
          <a:ext cx="0" cy="0"/>
          <a:chOff x="0" y="0"/>
          <a:chExt cx="0" cy="0"/>
        </a:xfrm>
      </p:grpSpPr>
      <p:sp>
        <p:nvSpPr>
          <p:cNvPr id="241" name="Google Shape;241;p32"/>
          <p:cNvSpPr/>
          <p:nvPr>
            <p:ph idx="2" type="pic"/>
          </p:nvPr>
        </p:nvSpPr>
        <p:spPr>
          <a:xfrm>
            <a:off x="6289075" y="1793300"/>
            <a:ext cx="2853300" cy="3350400"/>
          </a:xfrm>
          <a:prstGeom prst="rect">
            <a:avLst/>
          </a:prstGeom>
          <a:noFill/>
          <a:ln>
            <a:noFill/>
          </a:ln>
        </p:spPr>
      </p:sp>
      <p:sp>
        <p:nvSpPr>
          <p:cNvPr id="242" name="Google Shape;242;p32"/>
          <p:cNvSpPr/>
          <p:nvPr/>
        </p:nvSpPr>
        <p:spPr>
          <a:xfrm>
            <a:off x="6289085" y="0"/>
            <a:ext cx="2853300" cy="1793100"/>
          </a:xfrm>
          <a:prstGeom prst="roundRect">
            <a:avLst>
              <a:gd fmla="val 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1"/>
              </a:solidFill>
              <a:latin typeface="DM Sans"/>
              <a:ea typeface="DM Sans"/>
              <a:cs typeface="DM Sans"/>
              <a:sym typeface="DM Sans"/>
            </a:endParaRPr>
          </a:p>
        </p:txBody>
      </p:sp>
      <p:sp>
        <p:nvSpPr>
          <p:cNvPr id="243" name="Google Shape;243;p32"/>
          <p:cNvSpPr txBox="1"/>
          <p:nvPr>
            <p:ph type="title"/>
          </p:nvPr>
        </p:nvSpPr>
        <p:spPr>
          <a:xfrm>
            <a:off x="361975" y="988550"/>
            <a:ext cx="5356800" cy="2255400"/>
          </a:xfrm>
          <a:prstGeom prst="rect">
            <a:avLst/>
          </a:prstGeom>
        </p:spPr>
        <p:txBody>
          <a:bodyPr anchorCtr="0" anchor="t" bIns="0" lIns="0" spcFirstLastPara="1" rIns="0" wrap="square" tIns="0">
            <a:noAutofit/>
          </a:bodyPr>
          <a:lstStyle>
            <a:lvl1pPr lvl="0">
              <a:spcBef>
                <a:spcPts val="0"/>
              </a:spcBef>
              <a:spcAft>
                <a:spcPts val="0"/>
              </a:spcAft>
              <a:buNone/>
              <a:defRPr sz="2200"/>
            </a:lvl1pPr>
            <a:lvl2pPr lvl="1">
              <a:spcBef>
                <a:spcPts val="0"/>
              </a:spcBef>
              <a:spcAft>
                <a:spcPts val="0"/>
              </a:spcAft>
              <a:buNone/>
              <a:defRPr sz="2200"/>
            </a:lvl2pPr>
            <a:lvl3pPr lvl="2">
              <a:spcBef>
                <a:spcPts val="0"/>
              </a:spcBef>
              <a:spcAft>
                <a:spcPts val="0"/>
              </a:spcAft>
              <a:buNone/>
              <a:defRPr sz="2200"/>
            </a:lvl3pPr>
            <a:lvl4pPr lvl="3">
              <a:spcBef>
                <a:spcPts val="0"/>
              </a:spcBef>
              <a:spcAft>
                <a:spcPts val="0"/>
              </a:spcAft>
              <a:buNone/>
              <a:defRPr sz="2200"/>
            </a:lvl4pPr>
            <a:lvl5pPr lvl="4">
              <a:spcBef>
                <a:spcPts val="0"/>
              </a:spcBef>
              <a:spcAft>
                <a:spcPts val="0"/>
              </a:spcAft>
              <a:buNone/>
              <a:defRPr sz="2200"/>
            </a:lvl5pPr>
            <a:lvl6pPr lvl="5">
              <a:spcBef>
                <a:spcPts val="0"/>
              </a:spcBef>
              <a:spcAft>
                <a:spcPts val="0"/>
              </a:spcAft>
              <a:buNone/>
              <a:defRPr sz="2200"/>
            </a:lvl6pPr>
            <a:lvl7pPr lvl="6">
              <a:spcBef>
                <a:spcPts val="0"/>
              </a:spcBef>
              <a:spcAft>
                <a:spcPts val="0"/>
              </a:spcAft>
              <a:buNone/>
              <a:defRPr sz="2200"/>
            </a:lvl7pPr>
            <a:lvl8pPr lvl="7">
              <a:spcBef>
                <a:spcPts val="0"/>
              </a:spcBef>
              <a:spcAft>
                <a:spcPts val="0"/>
              </a:spcAft>
              <a:buNone/>
              <a:defRPr sz="2200"/>
            </a:lvl8pPr>
            <a:lvl9pPr lvl="8">
              <a:spcBef>
                <a:spcPts val="0"/>
              </a:spcBef>
              <a:spcAft>
                <a:spcPts val="0"/>
              </a:spcAft>
              <a:buNone/>
              <a:defRPr sz="2200"/>
            </a:lvl9pPr>
          </a:lstStyle>
          <a:p/>
        </p:txBody>
      </p:sp>
      <p:sp>
        <p:nvSpPr>
          <p:cNvPr id="244" name="Google Shape;244;p32"/>
          <p:cNvSpPr txBox="1"/>
          <p:nvPr>
            <p:ph idx="1" type="body"/>
          </p:nvPr>
        </p:nvSpPr>
        <p:spPr>
          <a:xfrm>
            <a:off x="361975" y="3541582"/>
            <a:ext cx="3777000" cy="10443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245" name="Google Shape;245;p32"/>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46" name="Google Shape;246;p32"/>
          <p:cNvSpPr txBox="1"/>
          <p:nvPr>
            <p:ph idx="3"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with image - Alt 2">
  <p:cSld name="CUSTOM_2_1">
    <p:spTree>
      <p:nvGrpSpPr>
        <p:cNvPr id="247" name="Shape 247"/>
        <p:cNvGrpSpPr/>
        <p:nvPr/>
      </p:nvGrpSpPr>
      <p:grpSpPr>
        <a:xfrm>
          <a:off x="0" y="0"/>
          <a:ext cx="0" cy="0"/>
          <a:chOff x="0" y="0"/>
          <a:chExt cx="0" cy="0"/>
        </a:xfrm>
      </p:grpSpPr>
      <p:sp>
        <p:nvSpPr>
          <p:cNvPr id="248" name="Google Shape;248;p33"/>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49" name="Google Shape;249;p33"/>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0" name="Google Shape;250;p33"/>
          <p:cNvSpPr txBox="1"/>
          <p:nvPr>
            <p:ph idx="2" type="body"/>
          </p:nvPr>
        </p:nvSpPr>
        <p:spPr>
          <a:xfrm>
            <a:off x="1957800" y="4195275"/>
            <a:ext cx="5228400" cy="390600"/>
          </a:xfrm>
          <a:prstGeom prst="rect">
            <a:avLst/>
          </a:prstGeom>
        </p:spPr>
        <p:txBody>
          <a:bodyPr anchorCtr="0" anchor="b" bIns="0" lIns="0" spcFirstLastPara="1" rIns="0" wrap="square" tIns="0">
            <a:noAutofit/>
          </a:bodyPr>
          <a:lstStyle>
            <a:lvl1pPr indent="-292100" lvl="0" marL="457200" algn="ctr">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lgn="ctr">
              <a:spcBef>
                <a:spcPts val="80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lgn="ctr">
              <a:spcBef>
                <a:spcPts val="800"/>
              </a:spcBef>
              <a:spcAft>
                <a:spcPts val="80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251" name="Google Shape;251;p33"/>
          <p:cNvSpPr txBox="1"/>
          <p:nvPr>
            <p:ph idx="3"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SzPts val="1000"/>
              <a:buFont typeface="DM Sans Light"/>
              <a:buNone/>
              <a:defRPr sz="1000">
                <a:latin typeface="DM Sans Light"/>
                <a:ea typeface="DM Sans Light"/>
                <a:cs typeface="DM Sans Light"/>
                <a:sym typeface="DM Sans Light"/>
              </a:defRPr>
            </a:lvl1pPr>
            <a:lvl2pPr lvl="1" algn="ctr">
              <a:spcBef>
                <a:spcPts val="0"/>
              </a:spcBef>
              <a:spcAft>
                <a:spcPts val="0"/>
              </a:spcAft>
              <a:buSzPts val="1400"/>
              <a:buFont typeface="DM Sans Light"/>
              <a:buNone/>
              <a:defRPr>
                <a:latin typeface="DM Sans Light"/>
                <a:ea typeface="DM Sans Light"/>
                <a:cs typeface="DM Sans Light"/>
                <a:sym typeface="DM Sans Light"/>
              </a:defRPr>
            </a:lvl2pPr>
            <a:lvl3pPr lvl="2" algn="ctr">
              <a:spcBef>
                <a:spcPts val="0"/>
              </a:spcBef>
              <a:spcAft>
                <a:spcPts val="0"/>
              </a:spcAft>
              <a:buSzPts val="1400"/>
              <a:buFont typeface="DM Sans Light"/>
              <a:buNone/>
              <a:defRPr>
                <a:latin typeface="DM Sans Light"/>
                <a:ea typeface="DM Sans Light"/>
                <a:cs typeface="DM Sans Light"/>
                <a:sym typeface="DM Sans Light"/>
              </a:defRPr>
            </a:lvl3pPr>
            <a:lvl4pPr lvl="3" algn="ctr">
              <a:spcBef>
                <a:spcPts val="0"/>
              </a:spcBef>
              <a:spcAft>
                <a:spcPts val="0"/>
              </a:spcAft>
              <a:buSzPts val="1400"/>
              <a:buFont typeface="DM Sans Light"/>
              <a:buNone/>
              <a:defRPr>
                <a:latin typeface="DM Sans Light"/>
                <a:ea typeface="DM Sans Light"/>
                <a:cs typeface="DM Sans Light"/>
                <a:sym typeface="DM Sans Light"/>
              </a:defRPr>
            </a:lvl4pPr>
            <a:lvl5pPr lvl="4" algn="ctr">
              <a:spcBef>
                <a:spcPts val="0"/>
              </a:spcBef>
              <a:spcAft>
                <a:spcPts val="0"/>
              </a:spcAft>
              <a:buSzPts val="1400"/>
              <a:buFont typeface="DM Sans Light"/>
              <a:buNone/>
              <a:defRPr>
                <a:latin typeface="DM Sans Light"/>
                <a:ea typeface="DM Sans Light"/>
                <a:cs typeface="DM Sans Light"/>
                <a:sym typeface="DM Sans Light"/>
              </a:defRPr>
            </a:lvl5pPr>
            <a:lvl6pPr lvl="5" algn="ctr">
              <a:spcBef>
                <a:spcPts val="0"/>
              </a:spcBef>
              <a:spcAft>
                <a:spcPts val="0"/>
              </a:spcAft>
              <a:buSzPts val="1400"/>
              <a:buFont typeface="DM Sans Light"/>
              <a:buNone/>
              <a:defRPr>
                <a:latin typeface="DM Sans Light"/>
                <a:ea typeface="DM Sans Light"/>
                <a:cs typeface="DM Sans Light"/>
                <a:sym typeface="DM Sans Light"/>
              </a:defRPr>
            </a:lvl6pPr>
            <a:lvl7pPr lvl="6" algn="ctr">
              <a:spcBef>
                <a:spcPts val="0"/>
              </a:spcBef>
              <a:spcAft>
                <a:spcPts val="0"/>
              </a:spcAft>
              <a:buSzPts val="1400"/>
              <a:buFont typeface="DM Sans Light"/>
              <a:buNone/>
              <a:defRPr>
                <a:latin typeface="DM Sans Light"/>
                <a:ea typeface="DM Sans Light"/>
                <a:cs typeface="DM Sans Light"/>
                <a:sym typeface="DM Sans Light"/>
              </a:defRPr>
            </a:lvl7pPr>
            <a:lvl8pPr lvl="7" algn="ctr">
              <a:spcBef>
                <a:spcPts val="0"/>
              </a:spcBef>
              <a:spcAft>
                <a:spcPts val="0"/>
              </a:spcAft>
              <a:buSzPts val="1400"/>
              <a:buFont typeface="DM Sans Light"/>
              <a:buNone/>
              <a:defRPr>
                <a:latin typeface="DM Sans Light"/>
                <a:ea typeface="DM Sans Light"/>
                <a:cs typeface="DM Sans Light"/>
                <a:sym typeface="DM Sans Light"/>
              </a:defRPr>
            </a:lvl8pPr>
            <a:lvl9pPr lvl="8" algn="ctr">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252" name="Google Shape;252;p33"/>
          <p:cNvSpPr txBox="1"/>
          <p:nvPr>
            <p:ph type="title"/>
          </p:nvPr>
        </p:nvSpPr>
        <p:spPr>
          <a:xfrm>
            <a:off x="719400" y="988550"/>
            <a:ext cx="7705200" cy="587700"/>
          </a:xfrm>
          <a:prstGeom prst="rect">
            <a:avLst/>
          </a:prstGeom>
        </p:spPr>
        <p:txBody>
          <a:bodyPr anchorCtr="0" anchor="t" bIns="0" lIns="0" spcFirstLastPara="1" rIns="0" wrap="square" tIns="0">
            <a:spAutoFit/>
          </a:bodyPr>
          <a:lstStyle>
            <a:lvl1pPr lvl="0" algn="ctr">
              <a:lnSpc>
                <a:spcPct val="90000"/>
              </a:lnSpc>
              <a:spcBef>
                <a:spcPts val="0"/>
              </a:spcBef>
              <a:spcAft>
                <a:spcPts val="0"/>
              </a:spcAft>
              <a:buNone/>
              <a:defRPr sz="2200"/>
            </a:lvl1pPr>
            <a:lvl2pPr lvl="1" algn="ctr">
              <a:lnSpc>
                <a:spcPct val="90000"/>
              </a:lnSpc>
              <a:spcBef>
                <a:spcPts val="0"/>
              </a:spcBef>
              <a:spcAft>
                <a:spcPts val="0"/>
              </a:spcAft>
              <a:buNone/>
              <a:defRPr sz="2200"/>
            </a:lvl2pPr>
            <a:lvl3pPr lvl="2" algn="ctr">
              <a:lnSpc>
                <a:spcPct val="90000"/>
              </a:lnSpc>
              <a:spcBef>
                <a:spcPts val="0"/>
              </a:spcBef>
              <a:spcAft>
                <a:spcPts val="0"/>
              </a:spcAft>
              <a:buNone/>
              <a:defRPr sz="2200"/>
            </a:lvl3pPr>
            <a:lvl4pPr lvl="3" algn="ctr">
              <a:lnSpc>
                <a:spcPct val="90000"/>
              </a:lnSpc>
              <a:spcBef>
                <a:spcPts val="0"/>
              </a:spcBef>
              <a:spcAft>
                <a:spcPts val="0"/>
              </a:spcAft>
              <a:buNone/>
              <a:defRPr sz="2200"/>
            </a:lvl4pPr>
            <a:lvl5pPr lvl="4" algn="ctr">
              <a:lnSpc>
                <a:spcPct val="90000"/>
              </a:lnSpc>
              <a:spcBef>
                <a:spcPts val="0"/>
              </a:spcBef>
              <a:spcAft>
                <a:spcPts val="0"/>
              </a:spcAft>
              <a:buNone/>
              <a:defRPr sz="2200"/>
            </a:lvl5pPr>
            <a:lvl6pPr lvl="5" algn="ctr">
              <a:lnSpc>
                <a:spcPct val="90000"/>
              </a:lnSpc>
              <a:spcBef>
                <a:spcPts val="0"/>
              </a:spcBef>
              <a:spcAft>
                <a:spcPts val="0"/>
              </a:spcAft>
              <a:buNone/>
              <a:defRPr sz="2200"/>
            </a:lvl6pPr>
            <a:lvl7pPr lvl="6" algn="ctr">
              <a:lnSpc>
                <a:spcPct val="90000"/>
              </a:lnSpc>
              <a:spcBef>
                <a:spcPts val="0"/>
              </a:spcBef>
              <a:spcAft>
                <a:spcPts val="0"/>
              </a:spcAft>
              <a:buNone/>
              <a:defRPr sz="2200"/>
            </a:lvl7pPr>
            <a:lvl8pPr lvl="7" algn="ctr">
              <a:lnSpc>
                <a:spcPct val="90000"/>
              </a:lnSpc>
              <a:spcBef>
                <a:spcPts val="0"/>
              </a:spcBef>
              <a:spcAft>
                <a:spcPts val="0"/>
              </a:spcAft>
              <a:buNone/>
              <a:defRPr sz="2200"/>
            </a:lvl8pPr>
            <a:lvl9pPr lvl="8" algn="ctr">
              <a:lnSpc>
                <a:spcPct val="90000"/>
              </a:lnSpc>
              <a:spcBef>
                <a:spcPts val="0"/>
              </a:spcBef>
              <a:spcAft>
                <a:spcPts val="0"/>
              </a:spcAft>
              <a:buNone/>
              <a:defRPr sz="2200"/>
            </a:lvl9pPr>
          </a:lstStyle>
          <a:p/>
        </p:txBody>
      </p:sp>
      <p:sp>
        <p:nvSpPr>
          <p:cNvPr id="253" name="Google Shape;253;p33"/>
          <p:cNvSpPr/>
          <p:nvPr>
            <p:ph idx="4" type="pic"/>
          </p:nvPr>
        </p:nvSpPr>
        <p:spPr>
          <a:xfrm>
            <a:off x="3982589" y="2427948"/>
            <a:ext cx="1179600" cy="1417200"/>
          </a:xfrm>
          <a:prstGeom prst="rect">
            <a:avLst/>
          </a:prstGeom>
          <a:noFill/>
          <a:ln>
            <a:no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with image - Alt 3">
  <p:cSld name="CUSTOM_2_1_2">
    <p:bg>
      <p:bgPr>
        <a:solidFill>
          <a:schemeClr val="accent1"/>
        </a:solidFill>
      </p:bgPr>
    </p:bg>
    <p:spTree>
      <p:nvGrpSpPr>
        <p:cNvPr id="254" name="Shape 254"/>
        <p:cNvGrpSpPr/>
        <p:nvPr/>
      </p:nvGrpSpPr>
      <p:grpSpPr>
        <a:xfrm>
          <a:off x="0" y="0"/>
          <a:ext cx="0" cy="0"/>
          <a:chOff x="0" y="0"/>
          <a:chExt cx="0" cy="0"/>
        </a:xfrm>
      </p:grpSpPr>
      <p:sp>
        <p:nvSpPr>
          <p:cNvPr id="255" name="Google Shape;255;p34"/>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56" name="Google Shape;256;p34"/>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7" name="Google Shape;257;p34"/>
          <p:cNvSpPr txBox="1"/>
          <p:nvPr>
            <p:ph idx="2" type="subTitle"/>
          </p:nvPr>
        </p:nvSpPr>
        <p:spPr>
          <a:xfrm>
            <a:off x="3154650" y="1051772"/>
            <a:ext cx="4163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a:buNone/>
              <a:defRPr sz="1000">
                <a:latin typeface="DM Sans"/>
                <a:ea typeface="DM Sans"/>
                <a:cs typeface="DM Sans"/>
                <a:sym typeface="DM Sans"/>
              </a:defRPr>
            </a:lvl1pPr>
            <a:lvl2pPr lvl="1">
              <a:spcBef>
                <a:spcPts val="0"/>
              </a:spcBef>
              <a:spcAft>
                <a:spcPts val="0"/>
              </a:spcAft>
              <a:buSzPts val="1400"/>
              <a:buFont typeface="DM Sans"/>
              <a:buNone/>
              <a:defRPr>
                <a:latin typeface="DM Sans"/>
                <a:ea typeface="DM Sans"/>
                <a:cs typeface="DM Sans"/>
                <a:sym typeface="DM Sans"/>
              </a:defRPr>
            </a:lvl2pPr>
            <a:lvl3pPr lvl="2">
              <a:spcBef>
                <a:spcPts val="0"/>
              </a:spcBef>
              <a:spcAft>
                <a:spcPts val="0"/>
              </a:spcAft>
              <a:buSzPts val="1400"/>
              <a:buFont typeface="DM Sans"/>
              <a:buNone/>
              <a:defRPr>
                <a:latin typeface="DM Sans"/>
                <a:ea typeface="DM Sans"/>
                <a:cs typeface="DM Sans"/>
                <a:sym typeface="DM Sans"/>
              </a:defRPr>
            </a:lvl3pPr>
            <a:lvl4pPr lvl="3">
              <a:spcBef>
                <a:spcPts val="0"/>
              </a:spcBef>
              <a:spcAft>
                <a:spcPts val="0"/>
              </a:spcAft>
              <a:buSzPts val="1400"/>
              <a:buFont typeface="DM Sans"/>
              <a:buNone/>
              <a:defRPr>
                <a:latin typeface="DM Sans"/>
                <a:ea typeface="DM Sans"/>
                <a:cs typeface="DM Sans"/>
                <a:sym typeface="DM Sans"/>
              </a:defRPr>
            </a:lvl4pPr>
            <a:lvl5pPr lvl="4">
              <a:spcBef>
                <a:spcPts val="0"/>
              </a:spcBef>
              <a:spcAft>
                <a:spcPts val="0"/>
              </a:spcAft>
              <a:buSzPts val="1400"/>
              <a:buFont typeface="DM Sans"/>
              <a:buNone/>
              <a:defRPr>
                <a:latin typeface="DM Sans"/>
                <a:ea typeface="DM Sans"/>
                <a:cs typeface="DM Sans"/>
                <a:sym typeface="DM Sans"/>
              </a:defRPr>
            </a:lvl5pPr>
            <a:lvl6pPr lvl="5">
              <a:spcBef>
                <a:spcPts val="0"/>
              </a:spcBef>
              <a:spcAft>
                <a:spcPts val="0"/>
              </a:spcAft>
              <a:buSzPts val="1400"/>
              <a:buFont typeface="DM Sans"/>
              <a:buNone/>
              <a:defRPr>
                <a:latin typeface="DM Sans"/>
                <a:ea typeface="DM Sans"/>
                <a:cs typeface="DM Sans"/>
                <a:sym typeface="DM Sans"/>
              </a:defRPr>
            </a:lvl6pPr>
            <a:lvl7pPr lvl="6">
              <a:spcBef>
                <a:spcPts val="0"/>
              </a:spcBef>
              <a:spcAft>
                <a:spcPts val="0"/>
              </a:spcAft>
              <a:buSzPts val="1400"/>
              <a:buFont typeface="DM Sans"/>
              <a:buNone/>
              <a:defRPr>
                <a:latin typeface="DM Sans"/>
                <a:ea typeface="DM Sans"/>
                <a:cs typeface="DM Sans"/>
                <a:sym typeface="DM Sans"/>
              </a:defRPr>
            </a:lvl7pPr>
            <a:lvl8pPr lvl="7">
              <a:spcBef>
                <a:spcPts val="0"/>
              </a:spcBef>
              <a:spcAft>
                <a:spcPts val="0"/>
              </a:spcAft>
              <a:buSzPts val="1400"/>
              <a:buFont typeface="DM Sans"/>
              <a:buNone/>
              <a:defRPr>
                <a:latin typeface="DM Sans"/>
                <a:ea typeface="DM Sans"/>
                <a:cs typeface="DM Sans"/>
                <a:sym typeface="DM Sans"/>
              </a:defRPr>
            </a:lvl8pPr>
            <a:lvl9pPr lvl="8">
              <a:spcBef>
                <a:spcPts val="0"/>
              </a:spcBef>
              <a:spcAft>
                <a:spcPts val="0"/>
              </a:spcAft>
              <a:buSzPts val="1400"/>
              <a:buFont typeface="DM Sans"/>
              <a:buNone/>
              <a:defRPr>
                <a:latin typeface="DM Sans"/>
                <a:ea typeface="DM Sans"/>
                <a:cs typeface="DM Sans"/>
                <a:sym typeface="DM Sans"/>
              </a:defRPr>
            </a:lvl9pPr>
          </a:lstStyle>
          <a:p/>
        </p:txBody>
      </p:sp>
      <p:sp>
        <p:nvSpPr>
          <p:cNvPr id="258" name="Google Shape;258;p34"/>
          <p:cNvSpPr txBox="1"/>
          <p:nvPr>
            <p:ph type="title"/>
          </p:nvPr>
        </p:nvSpPr>
        <p:spPr>
          <a:xfrm>
            <a:off x="3154650" y="1801500"/>
            <a:ext cx="5622000" cy="2832000"/>
          </a:xfrm>
          <a:prstGeom prst="rect">
            <a:avLst/>
          </a:prstGeom>
        </p:spPr>
        <p:txBody>
          <a:bodyPr anchorCtr="0" anchor="b" bIns="0" lIns="0" spcFirstLastPara="1" rIns="0" wrap="square" tIns="0">
            <a:noAutofit/>
          </a:bodyPr>
          <a:lstStyle>
            <a:lvl1pPr lvl="0">
              <a:lnSpc>
                <a:spcPct val="90000"/>
              </a:lnSpc>
              <a:spcBef>
                <a:spcPts val="0"/>
              </a:spcBef>
              <a:spcAft>
                <a:spcPts val="0"/>
              </a:spcAft>
              <a:buNone/>
              <a:defRPr sz="2800"/>
            </a:lvl1pPr>
            <a:lvl2pPr lvl="1">
              <a:lnSpc>
                <a:spcPct val="90000"/>
              </a:lnSpc>
              <a:spcBef>
                <a:spcPts val="0"/>
              </a:spcBef>
              <a:spcAft>
                <a:spcPts val="0"/>
              </a:spcAft>
              <a:buNone/>
              <a:defRPr sz="2800"/>
            </a:lvl2pPr>
            <a:lvl3pPr lvl="2">
              <a:lnSpc>
                <a:spcPct val="90000"/>
              </a:lnSpc>
              <a:spcBef>
                <a:spcPts val="0"/>
              </a:spcBef>
              <a:spcAft>
                <a:spcPts val="0"/>
              </a:spcAft>
              <a:buNone/>
              <a:defRPr sz="2800"/>
            </a:lvl3pPr>
            <a:lvl4pPr lvl="3">
              <a:lnSpc>
                <a:spcPct val="90000"/>
              </a:lnSpc>
              <a:spcBef>
                <a:spcPts val="0"/>
              </a:spcBef>
              <a:spcAft>
                <a:spcPts val="0"/>
              </a:spcAft>
              <a:buNone/>
              <a:defRPr sz="2800"/>
            </a:lvl4pPr>
            <a:lvl5pPr lvl="4">
              <a:lnSpc>
                <a:spcPct val="90000"/>
              </a:lnSpc>
              <a:spcBef>
                <a:spcPts val="0"/>
              </a:spcBef>
              <a:spcAft>
                <a:spcPts val="0"/>
              </a:spcAft>
              <a:buNone/>
              <a:defRPr sz="2800"/>
            </a:lvl5pPr>
            <a:lvl6pPr lvl="5">
              <a:lnSpc>
                <a:spcPct val="90000"/>
              </a:lnSpc>
              <a:spcBef>
                <a:spcPts val="0"/>
              </a:spcBef>
              <a:spcAft>
                <a:spcPts val="0"/>
              </a:spcAft>
              <a:buNone/>
              <a:defRPr sz="2800"/>
            </a:lvl6pPr>
            <a:lvl7pPr lvl="6">
              <a:lnSpc>
                <a:spcPct val="90000"/>
              </a:lnSpc>
              <a:spcBef>
                <a:spcPts val="0"/>
              </a:spcBef>
              <a:spcAft>
                <a:spcPts val="0"/>
              </a:spcAft>
              <a:buNone/>
              <a:defRPr sz="2800"/>
            </a:lvl7pPr>
            <a:lvl8pPr lvl="7">
              <a:lnSpc>
                <a:spcPct val="90000"/>
              </a:lnSpc>
              <a:spcBef>
                <a:spcPts val="0"/>
              </a:spcBef>
              <a:spcAft>
                <a:spcPts val="0"/>
              </a:spcAft>
              <a:buNone/>
              <a:defRPr sz="2800"/>
            </a:lvl8pPr>
            <a:lvl9pPr lvl="8">
              <a:lnSpc>
                <a:spcPct val="90000"/>
              </a:lnSpc>
              <a:spcBef>
                <a:spcPts val="0"/>
              </a:spcBef>
              <a:spcAft>
                <a:spcPts val="0"/>
              </a:spcAft>
              <a:buNone/>
              <a:defRPr sz="2800"/>
            </a:lvl9pPr>
          </a:lstStyle>
          <a:p/>
        </p:txBody>
      </p:sp>
      <p:sp>
        <p:nvSpPr>
          <p:cNvPr id="259" name="Google Shape;259;p34"/>
          <p:cNvSpPr/>
          <p:nvPr>
            <p:ph idx="3" type="pic"/>
          </p:nvPr>
        </p:nvSpPr>
        <p:spPr>
          <a:xfrm>
            <a:off x="361975" y="1066100"/>
            <a:ext cx="1967700" cy="1311600"/>
          </a:xfrm>
          <a:prstGeom prst="rect">
            <a:avLst/>
          </a:prstGeom>
          <a:noFill/>
          <a:ln>
            <a:noFill/>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header">
  <p:cSld name="CUSTOM_2_1_2_1_2">
    <p:bg>
      <p:bgPr>
        <a:solidFill>
          <a:schemeClr val="lt1"/>
        </a:solidFill>
      </p:bgPr>
    </p:bg>
    <p:spTree>
      <p:nvGrpSpPr>
        <p:cNvPr id="260" name="Shape 260"/>
        <p:cNvGrpSpPr/>
        <p:nvPr/>
      </p:nvGrpSpPr>
      <p:grpSpPr>
        <a:xfrm>
          <a:off x="0" y="0"/>
          <a:ext cx="0" cy="0"/>
          <a:chOff x="0" y="0"/>
          <a:chExt cx="0" cy="0"/>
        </a:xfrm>
      </p:grpSpPr>
      <p:sp>
        <p:nvSpPr>
          <p:cNvPr id="261" name="Google Shape;261;p35"/>
          <p:cNvSpPr/>
          <p:nvPr>
            <p:ph idx="2" type="pic"/>
          </p:nvPr>
        </p:nvSpPr>
        <p:spPr>
          <a:xfrm>
            <a:off x="361975" y="781775"/>
            <a:ext cx="2872800" cy="3783300"/>
          </a:xfrm>
          <a:prstGeom prst="rect">
            <a:avLst/>
          </a:prstGeom>
          <a:noFill/>
          <a:ln>
            <a:noFill/>
          </a:ln>
        </p:spPr>
      </p:sp>
      <p:sp>
        <p:nvSpPr>
          <p:cNvPr id="262" name="Google Shape;262;p35"/>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63" name="Google Shape;263;p35"/>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64" name="Google Shape;264;p35"/>
          <p:cNvSpPr txBox="1"/>
          <p:nvPr>
            <p:ph idx="3" type="subTitle"/>
          </p:nvPr>
        </p:nvSpPr>
        <p:spPr>
          <a:xfrm>
            <a:off x="3657600" y="1051772"/>
            <a:ext cx="4163100" cy="138600"/>
          </a:xfrm>
          <a:prstGeom prst="rect">
            <a:avLst/>
          </a:prstGeom>
        </p:spPr>
        <p:txBody>
          <a:bodyPr anchorCtr="0" anchor="b" bIns="0" lIns="0" spcFirstLastPara="1" rIns="0" wrap="square" tIns="0">
            <a:spAutoFit/>
          </a:bodyPr>
          <a:lstStyle>
            <a:lvl1pPr lvl="0">
              <a:spcBef>
                <a:spcPts val="0"/>
              </a:spcBef>
              <a:spcAft>
                <a:spcPts val="0"/>
              </a:spcAft>
              <a:buClr>
                <a:schemeClr val="dk1"/>
              </a:buClr>
              <a:buSzPts val="1000"/>
              <a:buFont typeface="DM Sans"/>
              <a:buNone/>
              <a:defRPr sz="1000">
                <a:solidFill>
                  <a:schemeClr val="dk1"/>
                </a:solidFill>
                <a:latin typeface="DM Sans"/>
                <a:ea typeface="DM Sans"/>
                <a:cs typeface="DM Sans"/>
                <a:sym typeface="DM Sans"/>
              </a:defRPr>
            </a:lvl1pPr>
            <a:lvl2pPr lvl="1">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2pPr>
            <a:lvl3pPr lvl="2">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3pPr>
            <a:lvl4pPr lvl="3">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4pPr>
            <a:lvl5pPr lvl="4">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5pPr>
            <a:lvl6pPr lvl="5">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6pPr>
            <a:lvl7pPr lvl="6">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7pPr>
            <a:lvl8pPr lvl="7">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8pPr>
            <a:lvl9pPr lvl="8">
              <a:spcBef>
                <a:spcPts val="0"/>
              </a:spcBef>
              <a:spcAft>
                <a:spcPts val="0"/>
              </a:spcAft>
              <a:buClr>
                <a:schemeClr val="dk1"/>
              </a:buClr>
              <a:buSzPts val="1400"/>
              <a:buFont typeface="DM Sans"/>
              <a:buNone/>
              <a:defRPr>
                <a:solidFill>
                  <a:schemeClr val="dk1"/>
                </a:solidFill>
                <a:latin typeface="DM Sans"/>
                <a:ea typeface="DM Sans"/>
                <a:cs typeface="DM Sans"/>
                <a:sym typeface="DM Sans"/>
              </a:defRPr>
            </a:lvl9pPr>
          </a:lstStyle>
          <a:p/>
        </p:txBody>
      </p:sp>
      <p:sp>
        <p:nvSpPr>
          <p:cNvPr id="265" name="Google Shape;265;p35"/>
          <p:cNvSpPr txBox="1"/>
          <p:nvPr>
            <p:ph type="title"/>
          </p:nvPr>
        </p:nvSpPr>
        <p:spPr>
          <a:xfrm>
            <a:off x="3657600" y="1555450"/>
            <a:ext cx="5622000" cy="1750500"/>
          </a:xfrm>
          <a:prstGeom prst="rect">
            <a:avLst/>
          </a:prstGeom>
        </p:spPr>
        <p:txBody>
          <a:bodyPr anchorCtr="0" anchor="b" bIns="0" lIns="0" spcFirstLastPara="1" rIns="0" wrap="square" tIns="0">
            <a:noAutofit/>
          </a:bodyPr>
          <a:lstStyle>
            <a:lvl1pPr lvl="0">
              <a:lnSpc>
                <a:spcPct val="90000"/>
              </a:lnSpc>
              <a:spcBef>
                <a:spcPts val="0"/>
              </a:spcBef>
              <a:spcAft>
                <a:spcPts val="0"/>
              </a:spcAft>
              <a:buNone/>
              <a:defRPr sz="2800">
                <a:solidFill>
                  <a:schemeClr val="dk1"/>
                </a:solidFill>
              </a:defRPr>
            </a:lvl1pPr>
            <a:lvl2pPr lvl="1">
              <a:lnSpc>
                <a:spcPct val="90000"/>
              </a:lnSpc>
              <a:spcBef>
                <a:spcPts val="0"/>
              </a:spcBef>
              <a:spcAft>
                <a:spcPts val="0"/>
              </a:spcAft>
              <a:buNone/>
              <a:defRPr sz="2800">
                <a:solidFill>
                  <a:schemeClr val="dk1"/>
                </a:solidFill>
              </a:defRPr>
            </a:lvl2pPr>
            <a:lvl3pPr lvl="2">
              <a:lnSpc>
                <a:spcPct val="90000"/>
              </a:lnSpc>
              <a:spcBef>
                <a:spcPts val="0"/>
              </a:spcBef>
              <a:spcAft>
                <a:spcPts val="0"/>
              </a:spcAft>
              <a:buNone/>
              <a:defRPr sz="2800">
                <a:solidFill>
                  <a:schemeClr val="dk1"/>
                </a:solidFill>
              </a:defRPr>
            </a:lvl3pPr>
            <a:lvl4pPr lvl="3">
              <a:lnSpc>
                <a:spcPct val="90000"/>
              </a:lnSpc>
              <a:spcBef>
                <a:spcPts val="0"/>
              </a:spcBef>
              <a:spcAft>
                <a:spcPts val="0"/>
              </a:spcAft>
              <a:buNone/>
              <a:defRPr sz="2800">
                <a:solidFill>
                  <a:schemeClr val="dk1"/>
                </a:solidFill>
              </a:defRPr>
            </a:lvl4pPr>
            <a:lvl5pPr lvl="4">
              <a:lnSpc>
                <a:spcPct val="90000"/>
              </a:lnSpc>
              <a:spcBef>
                <a:spcPts val="0"/>
              </a:spcBef>
              <a:spcAft>
                <a:spcPts val="0"/>
              </a:spcAft>
              <a:buNone/>
              <a:defRPr sz="2800">
                <a:solidFill>
                  <a:schemeClr val="dk1"/>
                </a:solidFill>
              </a:defRPr>
            </a:lvl5pPr>
            <a:lvl6pPr lvl="5">
              <a:lnSpc>
                <a:spcPct val="90000"/>
              </a:lnSpc>
              <a:spcBef>
                <a:spcPts val="0"/>
              </a:spcBef>
              <a:spcAft>
                <a:spcPts val="0"/>
              </a:spcAft>
              <a:buNone/>
              <a:defRPr sz="2800">
                <a:solidFill>
                  <a:schemeClr val="dk1"/>
                </a:solidFill>
              </a:defRPr>
            </a:lvl6pPr>
            <a:lvl7pPr lvl="6">
              <a:lnSpc>
                <a:spcPct val="90000"/>
              </a:lnSpc>
              <a:spcBef>
                <a:spcPts val="0"/>
              </a:spcBef>
              <a:spcAft>
                <a:spcPts val="0"/>
              </a:spcAft>
              <a:buNone/>
              <a:defRPr sz="2800">
                <a:solidFill>
                  <a:schemeClr val="dk1"/>
                </a:solidFill>
              </a:defRPr>
            </a:lvl7pPr>
            <a:lvl8pPr lvl="7">
              <a:lnSpc>
                <a:spcPct val="90000"/>
              </a:lnSpc>
              <a:spcBef>
                <a:spcPts val="0"/>
              </a:spcBef>
              <a:spcAft>
                <a:spcPts val="0"/>
              </a:spcAft>
              <a:buNone/>
              <a:defRPr sz="2800">
                <a:solidFill>
                  <a:schemeClr val="dk1"/>
                </a:solidFill>
              </a:defRPr>
            </a:lvl8pPr>
            <a:lvl9pPr lvl="8">
              <a:lnSpc>
                <a:spcPct val="90000"/>
              </a:lnSpc>
              <a:spcBef>
                <a:spcPts val="0"/>
              </a:spcBef>
              <a:spcAft>
                <a:spcPts val="0"/>
              </a:spcAft>
              <a:buNone/>
              <a:defRPr sz="2800">
                <a:solidFill>
                  <a:schemeClr val="dk1"/>
                </a:solidFill>
              </a:defRPr>
            </a:lvl9pPr>
          </a:lstStyle>
          <a:p/>
        </p:txBody>
      </p:sp>
      <p:sp>
        <p:nvSpPr>
          <p:cNvPr id="266" name="Google Shape;266;p35"/>
          <p:cNvSpPr txBox="1"/>
          <p:nvPr>
            <p:ph idx="4" type="body"/>
          </p:nvPr>
        </p:nvSpPr>
        <p:spPr>
          <a:xfrm>
            <a:off x="3657600" y="3556575"/>
            <a:ext cx="3554400" cy="1029300"/>
          </a:xfrm>
          <a:prstGeom prst="rect">
            <a:avLst/>
          </a:prstGeom>
        </p:spPr>
        <p:txBody>
          <a:bodyPr anchorCtr="0" anchor="b" bIns="0" lIns="0" spcFirstLastPara="1" rIns="0" wrap="square" tIns="0">
            <a:spAutoFit/>
          </a:bodyPr>
          <a:lstStyle>
            <a:lvl1pPr indent="-292100" lvl="0" marL="457200">
              <a:spcBef>
                <a:spcPts val="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1pPr>
            <a:lvl2pPr indent="-292100" lvl="1" marL="914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2pPr>
            <a:lvl3pPr indent="-292100" lvl="2" marL="1371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3pPr>
            <a:lvl4pPr indent="-292100" lvl="3" marL="18288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4pPr>
            <a:lvl5pPr indent="-292100" lvl="4" marL="22860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5pPr>
            <a:lvl6pPr indent="-292100" lvl="5" marL="27432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6pPr>
            <a:lvl7pPr indent="-292100" lvl="6" marL="32004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7pPr>
            <a:lvl8pPr indent="-292100" lvl="7" marL="3657600">
              <a:spcBef>
                <a:spcPts val="800"/>
              </a:spcBef>
              <a:spcAft>
                <a:spcPts val="0"/>
              </a:spcAft>
              <a:buClr>
                <a:schemeClr val="dk1"/>
              </a:buClr>
              <a:buSzPts val="1000"/>
              <a:buFont typeface="DM Sans Light"/>
              <a:buChar char="○"/>
              <a:defRPr sz="1000">
                <a:solidFill>
                  <a:schemeClr val="dk1"/>
                </a:solidFill>
                <a:latin typeface="DM Sans Light"/>
                <a:ea typeface="DM Sans Light"/>
                <a:cs typeface="DM Sans Light"/>
                <a:sym typeface="DM Sans Light"/>
              </a:defRPr>
            </a:lvl8pPr>
            <a:lvl9pPr indent="-292100" lvl="8" marL="4114800">
              <a:spcBef>
                <a:spcPts val="800"/>
              </a:spcBef>
              <a:spcAft>
                <a:spcPts val="800"/>
              </a:spcAft>
              <a:buClr>
                <a:schemeClr val="dk1"/>
              </a:buClr>
              <a:buSzPts val="1000"/>
              <a:buFont typeface="DM Sans Light"/>
              <a:buChar char="■"/>
              <a:defRPr sz="1000">
                <a:solidFill>
                  <a:schemeClr val="dk1"/>
                </a:solidFill>
                <a:latin typeface="DM Sans Light"/>
                <a:ea typeface="DM Sans Light"/>
                <a:cs typeface="DM Sans Light"/>
                <a:sym typeface="DM Sans Light"/>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with image - Alt 5">
  <p:cSld name="CUSTOM_2_1_2_1_1">
    <p:bg>
      <p:bgPr>
        <a:solidFill>
          <a:schemeClr val="accent2"/>
        </a:solidFill>
      </p:bgPr>
    </p:bg>
    <p:spTree>
      <p:nvGrpSpPr>
        <p:cNvPr id="267" name="Shape 267"/>
        <p:cNvGrpSpPr/>
        <p:nvPr/>
      </p:nvGrpSpPr>
      <p:grpSpPr>
        <a:xfrm>
          <a:off x="0" y="0"/>
          <a:ext cx="0" cy="0"/>
          <a:chOff x="0" y="0"/>
          <a:chExt cx="0" cy="0"/>
        </a:xfrm>
      </p:grpSpPr>
      <p:pic>
        <p:nvPicPr>
          <p:cNvPr descr="The reflective glass facade of a skyscraper. " id="268" name="Google Shape;268;p36"/>
          <p:cNvPicPr preferRelativeResize="0"/>
          <p:nvPr/>
        </p:nvPicPr>
        <p:blipFill rotWithShape="1">
          <a:blip r:embed="rId2">
            <a:alphaModFix amt="14000"/>
          </a:blip>
          <a:srcRect b="15604" l="0" r="0" t="0"/>
          <a:stretch/>
        </p:blipFill>
        <p:spPr>
          <a:xfrm>
            <a:off x="0" y="-8150"/>
            <a:ext cx="9144003" cy="5143501"/>
          </a:xfrm>
          <a:prstGeom prst="rect">
            <a:avLst/>
          </a:prstGeom>
          <a:noFill/>
          <a:ln>
            <a:noFill/>
          </a:ln>
        </p:spPr>
      </p:pic>
      <p:sp>
        <p:nvSpPr>
          <p:cNvPr id="269" name="Google Shape;269;p36"/>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70" name="Google Shape;270;p36"/>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1" name="Google Shape;271;p36"/>
          <p:cNvSpPr txBox="1"/>
          <p:nvPr>
            <p:ph idx="2" type="body"/>
          </p:nvPr>
        </p:nvSpPr>
        <p:spPr>
          <a:xfrm>
            <a:off x="1957800" y="4195275"/>
            <a:ext cx="5228400" cy="390600"/>
          </a:xfrm>
          <a:prstGeom prst="rect">
            <a:avLst/>
          </a:prstGeom>
        </p:spPr>
        <p:txBody>
          <a:bodyPr anchorCtr="0" anchor="b" bIns="0" lIns="0" spcFirstLastPara="1" rIns="0" wrap="square" tIns="0">
            <a:noAutofit/>
          </a:bodyPr>
          <a:lstStyle>
            <a:lvl1pPr indent="-292100" lvl="0" marL="457200" algn="ctr">
              <a:spcBef>
                <a:spcPts val="0"/>
              </a:spcBef>
              <a:spcAft>
                <a:spcPts val="0"/>
              </a:spcAft>
              <a:buClr>
                <a:schemeClr val="lt1"/>
              </a:buClr>
              <a:buSzPts val="1000"/>
              <a:buFont typeface="DM Sans"/>
              <a:buChar char="●"/>
              <a:defRPr sz="1000"/>
            </a:lvl1pPr>
            <a:lvl2pPr indent="-292100" lvl="1" marL="914400" algn="ctr">
              <a:spcBef>
                <a:spcPts val="800"/>
              </a:spcBef>
              <a:spcAft>
                <a:spcPts val="0"/>
              </a:spcAft>
              <a:buClr>
                <a:schemeClr val="lt1"/>
              </a:buClr>
              <a:buSzPts val="1000"/>
              <a:buFont typeface="DM Sans"/>
              <a:buChar char="○"/>
              <a:defRPr sz="1000"/>
            </a:lvl2pPr>
            <a:lvl3pPr indent="-292100" lvl="2" marL="1371600" algn="ctr">
              <a:spcBef>
                <a:spcPts val="800"/>
              </a:spcBef>
              <a:spcAft>
                <a:spcPts val="0"/>
              </a:spcAft>
              <a:buClr>
                <a:schemeClr val="lt1"/>
              </a:buClr>
              <a:buSzPts val="1000"/>
              <a:buFont typeface="DM Sans"/>
              <a:buChar char="■"/>
              <a:defRPr sz="1000"/>
            </a:lvl3pPr>
            <a:lvl4pPr indent="-292100" lvl="3" marL="1828800" algn="ctr">
              <a:spcBef>
                <a:spcPts val="800"/>
              </a:spcBef>
              <a:spcAft>
                <a:spcPts val="0"/>
              </a:spcAft>
              <a:buClr>
                <a:schemeClr val="lt1"/>
              </a:buClr>
              <a:buSzPts val="1000"/>
              <a:buFont typeface="DM Sans"/>
              <a:buChar char="●"/>
              <a:defRPr sz="1000"/>
            </a:lvl4pPr>
            <a:lvl5pPr indent="-292100" lvl="4" marL="2286000" algn="ctr">
              <a:spcBef>
                <a:spcPts val="800"/>
              </a:spcBef>
              <a:spcAft>
                <a:spcPts val="0"/>
              </a:spcAft>
              <a:buClr>
                <a:schemeClr val="lt1"/>
              </a:buClr>
              <a:buSzPts val="1000"/>
              <a:buFont typeface="DM Sans"/>
              <a:buChar char="○"/>
              <a:defRPr sz="1000"/>
            </a:lvl5pPr>
            <a:lvl6pPr indent="-292100" lvl="5" marL="2743200" algn="ctr">
              <a:spcBef>
                <a:spcPts val="800"/>
              </a:spcBef>
              <a:spcAft>
                <a:spcPts val="0"/>
              </a:spcAft>
              <a:buClr>
                <a:schemeClr val="lt1"/>
              </a:buClr>
              <a:buSzPts val="1000"/>
              <a:buFont typeface="DM Sans"/>
              <a:buChar char="■"/>
              <a:defRPr sz="1000"/>
            </a:lvl6pPr>
            <a:lvl7pPr indent="-292100" lvl="6" marL="3200400" algn="ctr">
              <a:spcBef>
                <a:spcPts val="800"/>
              </a:spcBef>
              <a:spcAft>
                <a:spcPts val="0"/>
              </a:spcAft>
              <a:buClr>
                <a:schemeClr val="lt1"/>
              </a:buClr>
              <a:buSzPts val="1000"/>
              <a:buFont typeface="DM Sans"/>
              <a:buChar char="●"/>
              <a:defRPr sz="1000"/>
            </a:lvl7pPr>
            <a:lvl8pPr indent="-292100" lvl="7" marL="3657600" algn="ctr">
              <a:spcBef>
                <a:spcPts val="800"/>
              </a:spcBef>
              <a:spcAft>
                <a:spcPts val="0"/>
              </a:spcAft>
              <a:buClr>
                <a:schemeClr val="lt1"/>
              </a:buClr>
              <a:buSzPts val="1000"/>
              <a:buFont typeface="DM Sans"/>
              <a:buChar char="○"/>
              <a:defRPr sz="1000"/>
            </a:lvl8pPr>
            <a:lvl9pPr indent="-292100" lvl="8" marL="4114800" algn="ctr">
              <a:spcBef>
                <a:spcPts val="800"/>
              </a:spcBef>
              <a:spcAft>
                <a:spcPts val="800"/>
              </a:spcAft>
              <a:buClr>
                <a:schemeClr val="lt1"/>
              </a:buClr>
              <a:buSzPts val="1000"/>
              <a:buFont typeface="DM Sans"/>
              <a:buChar char="■"/>
              <a:defRPr sz="1000"/>
            </a:lvl9pPr>
          </a:lstStyle>
          <a:p/>
        </p:txBody>
      </p:sp>
      <p:sp>
        <p:nvSpPr>
          <p:cNvPr id="272" name="Google Shape;272;p36"/>
          <p:cNvSpPr txBox="1"/>
          <p:nvPr>
            <p:ph idx="3"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SzPts val="1000"/>
              <a:buFont typeface="DM Sans Light"/>
              <a:buNone/>
              <a:defRPr sz="1000">
                <a:latin typeface="DM Sans Light"/>
                <a:ea typeface="DM Sans Light"/>
                <a:cs typeface="DM Sans Light"/>
                <a:sym typeface="DM Sans Light"/>
              </a:defRPr>
            </a:lvl1pPr>
            <a:lvl2pPr lvl="1" algn="ctr">
              <a:spcBef>
                <a:spcPts val="0"/>
              </a:spcBef>
              <a:spcAft>
                <a:spcPts val="0"/>
              </a:spcAft>
              <a:buSzPts val="1400"/>
              <a:buFont typeface="DM Sans Light"/>
              <a:buNone/>
              <a:defRPr>
                <a:latin typeface="DM Sans Light"/>
                <a:ea typeface="DM Sans Light"/>
                <a:cs typeface="DM Sans Light"/>
                <a:sym typeface="DM Sans Light"/>
              </a:defRPr>
            </a:lvl2pPr>
            <a:lvl3pPr lvl="2" algn="ctr">
              <a:spcBef>
                <a:spcPts val="0"/>
              </a:spcBef>
              <a:spcAft>
                <a:spcPts val="0"/>
              </a:spcAft>
              <a:buSzPts val="1400"/>
              <a:buFont typeface="DM Sans Light"/>
              <a:buNone/>
              <a:defRPr>
                <a:latin typeface="DM Sans Light"/>
                <a:ea typeface="DM Sans Light"/>
                <a:cs typeface="DM Sans Light"/>
                <a:sym typeface="DM Sans Light"/>
              </a:defRPr>
            </a:lvl3pPr>
            <a:lvl4pPr lvl="3" algn="ctr">
              <a:spcBef>
                <a:spcPts val="0"/>
              </a:spcBef>
              <a:spcAft>
                <a:spcPts val="0"/>
              </a:spcAft>
              <a:buSzPts val="1400"/>
              <a:buFont typeface="DM Sans Light"/>
              <a:buNone/>
              <a:defRPr>
                <a:latin typeface="DM Sans Light"/>
                <a:ea typeface="DM Sans Light"/>
                <a:cs typeface="DM Sans Light"/>
                <a:sym typeface="DM Sans Light"/>
              </a:defRPr>
            </a:lvl4pPr>
            <a:lvl5pPr lvl="4" algn="ctr">
              <a:spcBef>
                <a:spcPts val="0"/>
              </a:spcBef>
              <a:spcAft>
                <a:spcPts val="0"/>
              </a:spcAft>
              <a:buSzPts val="1400"/>
              <a:buFont typeface="DM Sans Light"/>
              <a:buNone/>
              <a:defRPr>
                <a:latin typeface="DM Sans Light"/>
                <a:ea typeface="DM Sans Light"/>
                <a:cs typeface="DM Sans Light"/>
                <a:sym typeface="DM Sans Light"/>
              </a:defRPr>
            </a:lvl5pPr>
            <a:lvl6pPr lvl="5" algn="ctr">
              <a:spcBef>
                <a:spcPts val="0"/>
              </a:spcBef>
              <a:spcAft>
                <a:spcPts val="0"/>
              </a:spcAft>
              <a:buSzPts val="1400"/>
              <a:buFont typeface="DM Sans Light"/>
              <a:buNone/>
              <a:defRPr>
                <a:latin typeface="DM Sans Light"/>
                <a:ea typeface="DM Sans Light"/>
                <a:cs typeface="DM Sans Light"/>
                <a:sym typeface="DM Sans Light"/>
              </a:defRPr>
            </a:lvl6pPr>
            <a:lvl7pPr lvl="6" algn="ctr">
              <a:spcBef>
                <a:spcPts val="0"/>
              </a:spcBef>
              <a:spcAft>
                <a:spcPts val="0"/>
              </a:spcAft>
              <a:buSzPts val="1400"/>
              <a:buFont typeface="DM Sans Light"/>
              <a:buNone/>
              <a:defRPr>
                <a:latin typeface="DM Sans Light"/>
                <a:ea typeface="DM Sans Light"/>
                <a:cs typeface="DM Sans Light"/>
                <a:sym typeface="DM Sans Light"/>
              </a:defRPr>
            </a:lvl7pPr>
            <a:lvl8pPr lvl="7" algn="ctr">
              <a:spcBef>
                <a:spcPts val="0"/>
              </a:spcBef>
              <a:spcAft>
                <a:spcPts val="0"/>
              </a:spcAft>
              <a:buSzPts val="1400"/>
              <a:buFont typeface="DM Sans Light"/>
              <a:buNone/>
              <a:defRPr>
                <a:latin typeface="DM Sans Light"/>
                <a:ea typeface="DM Sans Light"/>
                <a:cs typeface="DM Sans Light"/>
                <a:sym typeface="DM Sans Light"/>
              </a:defRPr>
            </a:lvl8pPr>
            <a:lvl9pPr lvl="8" algn="ctr">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273" name="Google Shape;273;p36"/>
          <p:cNvSpPr txBox="1"/>
          <p:nvPr>
            <p:ph type="title"/>
          </p:nvPr>
        </p:nvSpPr>
        <p:spPr>
          <a:xfrm>
            <a:off x="719400" y="988550"/>
            <a:ext cx="7705200" cy="587700"/>
          </a:xfrm>
          <a:prstGeom prst="rect">
            <a:avLst/>
          </a:prstGeom>
        </p:spPr>
        <p:txBody>
          <a:bodyPr anchorCtr="0" anchor="t" bIns="0" lIns="0" spcFirstLastPara="1" rIns="0" wrap="square" tIns="0">
            <a:spAutoFit/>
          </a:bodyPr>
          <a:lstStyle>
            <a:lvl1pPr lvl="0" algn="ctr">
              <a:lnSpc>
                <a:spcPct val="90000"/>
              </a:lnSpc>
              <a:spcBef>
                <a:spcPts val="0"/>
              </a:spcBef>
              <a:spcAft>
                <a:spcPts val="0"/>
              </a:spcAft>
              <a:buNone/>
              <a:defRPr/>
            </a:lvl1pPr>
            <a:lvl2pPr lvl="1" algn="ctr">
              <a:lnSpc>
                <a:spcPct val="90000"/>
              </a:lnSpc>
              <a:spcBef>
                <a:spcPts val="0"/>
              </a:spcBef>
              <a:spcAft>
                <a:spcPts val="0"/>
              </a:spcAft>
              <a:buNone/>
              <a:defRPr sz="2200"/>
            </a:lvl2pPr>
            <a:lvl3pPr lvl="2" algn="ctr">
              <a:lnSpc>
                <a:spcPct val="90000"/>
              </a:lnSpc>
              <a:spcBef>
                <a:spcPts val="0"/>
              </a:spcBef>
              <a:spcAft>
                <a:spcPts val="0"/>
              </a:spcAft>
              <a:buNone/>
              <a:defRPr sz="2200"/>
            </a:lvl3pPr>
            <a:lvl4pPr lvl="3" algn="ctr">
              <a:lnSpc>
                <a:spcPct val="90000"/>
              </a:lnSpc>
              <a:spcBef>
                <a:spcPts val="0"/>
              </a:spcBef>
              <a:spcAft>
                <a:spcPts val="0"/>
              </a:spcAft>
              <a:buNone/>
              <a:defRPr sz="2200"/>
            </a:lvl4pPr>
            <a:lvl5pPr lvl="4" algn="ctr">
              <a:lnSpc>
                <a:spcPct val="90000"/>
              </a:lnSpc>
              <a:spcBef>
                <a:spcPts val="0"/>
              </a:spcBef>
              <a:spcAft>
                <a:spcPts val="0"/>
              </a:spcAft>
              <a:buNone/>
              <a:defRPr sz="2200"/>
            </a:lvl5pPr>
            <a:lvl6pPr lvl="5" algn="ctr">
              <a:lnSpc>
                <a:spcPct val="90000"/>
              </a:lnSpc>
              <a:spcBef>
                <a:spcPts val="0"/>
              </a:spcBef>
              <a:spcAft>
                <a:spcPts val="0"/>
              </a:spcAft>
              <a:buNone/>
              <a:defRPr sz="2200"/>
            </a:lvl6pPr>
            <a:lvl7pPr lvl="6" algn="ctr">
              <a:lnSpc>
                <a:spcPct val="90000"/>
              </a:lnSpc>
              <a:spcBef>
                <a:spcPts val="0"/>
              </a:spcBef>
              <a:spcAft>
                <a:spcPts val="0"/>
              </a:spcAft>
              <a:buNone/>
              <a:defRPr sz="2200"/>
            </a:lvl7pPr>
            <a:lvl8pPr lvl="7" algn="ctr">
              <a:lnSpc>
                <a:spcPct val="90000"/>
              </a:lnSpc>
              <a:spcBef>
                <a:spcPts val="0"/>
              </a:spcBef>
              <a:spcAft>
                <a:spcPts val="0"/>
              </a:spcAft>
              <a:buNone/>
              <a:defRPr sz="2200"/>
            </a:lvl8pPr>
            <a:lvl9pPr lvl="8" algn="ctr">
              <a:lnSpc>
                <a:spcPct val="90000"/>
              </a:lnSpc>
              <a:spcBef>
                <a:spcPts val="0"/>
              </a:spcBef>
              <a:spcAft>
                <a:spcPts val="0"/>
              </a:spcAft>
              <a:buNone/>
              <a:defRPr sz="2200"/>
            </a:lvl9pPr>
          </a:lstStyle>
          <a:p/>
        </p:txBody>
      </p:sp>
      <p:sp>
        <p:nvSpPr>
          <p:cNvPr id="274" name="Google Shape;274;p36"/>
          <p:cNvSpPr/>
          <p:nvPr>
            <p:ph idx="4" type="pic"/>
          </p:nvPr>
        </p:nvSpPr>
        <p:spPr>
          <a:xfrm>
            <a:off x="3588150" y="2027104"/>
            <a:ext cx="1967700" cy="1311600"/>
          </a:xfrm>
          <a:prstGeom prst="rect">
            <a:avLst/>
          </a:prstGeom>
          <a:noFill/>
          <a:ln>
            <a:noFill/>
          </a:ln>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 Alt 2">
  <p:cSld name="CUSTOM_2_1_1_1">
    <p:bg>
      <p:bgPr>
        <a:solidFill>
          <a:schemeClr val="accent1"/>
        </a:solidFill>
      </p:bgPr>
    </p:bg>
    <p:spTree>
      <p:nvGrpSpPr>
        <p:cNvPr id="275" name="Shape 275"/>
        <p:cNvGrpSpPr/>
        <p:nvPr/>
      </p:nvGrpSpPr>
      <p:grpSpPr>
        <a:xfrm>
          <a:off x="0" y="0"/>
          <a:ext cx="0" cy="0"/>
          <a:chOff x="0" y="0"/>
          <a:chExt cx="0" cy="0"/>
        </a:xfrm>
      </p:grpSpPr>
      <p:pic>
        <p:nvPicPr>
          <p:cNvPr descr="A modern glass skyscraper. " id="276" name="Google Shape;276;p37"/>
          <p:cNvPicPr preferRelativeResize="0"/>
          <p:nvPr/>
        </p:nvPicPr>
        <p:blipFill rotWithShape="1">
          <a:blip r:embed="rId2">
            <a:alphaModFix amt="14000"/>
          </a:blip>
          <a:srcRect b="15604" l="0" r="0" t="0"/>
          <a:stretch/>
        </p:blipFill>
        <p:spPr>
          <a:xfrm>
            <a:off x="0" y="-8150"/>
            <a:ext cx="9144003" cy="5143501"/>
          </a:xfrm>
          <a:prstGeom prst="rect">
            <a:avLst/>
          </a:prstGeom>
          <a:noFill/>
          <a:ln>
            <a:noFill/>
          </a:ln>
        </p:spPr>
      </p:pic>
      <p:sp>
        <p:nvSpPr>
          <p:cNvPr id="277" name="Google Shape;277;p37"/>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78" name="Google Shape;278;p37"/>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9" name="Google Shape;279;p37"/>
          <p:cNvSpPr txBox="1"/>
          <p:nvPr>
            <p:ph idx="2" type="subTitle"/>
          </p:nvPr>
        </p:nvSpPr>
        <p:spPr>
          <a:xfrm>
            <a:off x="2490450" y="732775"/>
            <a:ext cx="4163100" cy="138600"/>
          </a:xfrm>
          <a:prstGeom prst="rect">
            <a:avLst/>
          </a:prstGeom>
        </p:spPr>
        <p:txBody>
          <a:bodyPr anchorCtr="0" anchor="b" bIns="0" lIns="0" spcFirstLastPara="1" rIns="0" wrap="square" tIns="0">
            <a:spAutoFit/>
          </a:bodyPr>
          <a:lstStyle>
            <a:lvl1pPr lvl="0" algn="ctr">
              <a:spcBef>
                <a:spcPts val="0"/>
              </a:spcBef>
              <a:spcAft>
                <a:spcPts val="0"/>
              </a:spcAft>
              <a:buSzPts val="1000"/>
              <a:buFont typeface="DM Sans Light"/>
              <a:buNone/>
              <a:defRPr sz="1000">
                <a:latin typeface="DM Sans Light"/>
                <a:ea typeface="DM Sans Light"/>
                <a:cs typeface="DM Sans Light"/>
                <a:sym typeface="DM Sans Light"/>
              </a:defRPr>
            </a:lvl1pPr>
            <a:lvl2pPr lvl="1" algn="ctr">
              <a:spcBef>
                <a:spcPts val="0"/>
              </a:spcBef>
              <a:spcAft>
                <a:spcPts val="0"/>
              </a:spcAft>
              <a:buSzPts val="1400"/>
              <a:buFont typeface="DM Sans Light"/>
              <a:buNone/>
              <a:defRPr>
                <a:latin typeface="DM Sans Light"/>
                <a:ea typeface="DM Sans Light"/>
                <a:cs typeface="DM Sans Light"/>
                <a:sym typeface="DM Sans Light"/>
              </a:defRPr>
            </a:lvl2pPr>
            <a:lvl3pPr lvl="2" algn="ctr">
              <a:spcBef>
                <a:spcPts val="0"/>
              </a:spcBef>
              <a:spcAft>
                <a:spcPts val="0"/>
              </a:spcAft>
              <a:buSzPts val="1400"/>
              <a:buFont typeface="DM Sans Light"/>
              <a:buNone/>
              <a:defRPr>
                <a:latin typeface="DM Sans Light"/>
                <a:ea typeface="DM Sans Light"/>
                <a:cs typeface="DM Sans Light"/>
                <a:sym typeface="DM Sans Light"/>
              </a:defRPr>
            </a:lvl3pPr>
            <a:lvl4pPr lvl="3" algn="ctr">
              <a:spcBef>
                <a:spcPts val="0"/>
              </a:spcBef>
              <a:spcAft>
                <a:spcPts val="0"/>
              </a:spcAft>
              <a:buSzPts val="1400"/>
              <a:buFont typeface="DM Sans Light"/>
              <a:buNone/>
              <a:defRPr>
                <a:latin typeface="DM Sans Light"/>
                <a:ea typeface="DM Sans Light"/>
                <a:cs typeface="DM Sans Light"/>
                <a:sym typeface="DM Sans Light"/>
              </a:defRPr>
            </a:lvl4pPr>
            <a:lvl5pPr lvl="4" algn="ctr">
              <a:spcBef>
                <a:spcPts val="0"/>
              </a:spcBef>
              <a:spcAft>
                <a:spcPts val="0"/>
              </a:spcAft>
              <a:buSzPts val="1400"/>
              <a:buFont typeface="DM Sans Light"/>
              <a:buNone/>
              <a:defRPr>
                <a:latin typeface="DM Sans Light"/>
                <a:ea typeface="DM Sans Light"/>
                <a:cs typeface="DM Sans Light"/>
                <a:sym typeface="DM Sans Light"/>
              </a:defRPr>
            </a:lvl5pPr>
            <a:lvl6pPr lvl="5" algn="ctr">
              <a:spcBef>
                <a:spcPts val="0"/>
              </a:spcBef>
              <a:spcAft>
                <a:spcPts val="0"/>
              </a:spcAft>
              <a:buSzPts val="1400"/>
              <a:buFont typeface="DM Sans Light"/>
              <a:buNone/>
              <a:defRPr>
                <a:latin typeface="DM Sans Light"/>
                <a:ea typeface="DM Sans Light"/>
                <a:cs typeface="DM Sans Light"/>
                <a:sym typeface="DM Sans Light"/>
              </a:defRPr>
            </a:lvl6pPr>
            <a:lvl7pPr lvl="6" algn="ctr">
              <a:spcBef>
                <a:spcPts val="0"/>
              </a:spcBef>
              <a:spcAft>
                <a:spcPts val="0"/>
              </a:spcAft>
              <a:buSzPts val="1400"/>
              <a:buFont typeface="DM Sans Light"/>
              <a:buNone/>
              <a:defRPr>
                <a:latin typeface="DM Sans Light"/>
                <a:ea typeface="DM Sans Light"/>
                <a:cs typeface="DM Sans Light"/>
                <a:sym typeface="DM Sans Light"/>
              </a:defRPr>
            </a:lvl7pPr>
            <a:lvl8pPr lvl="7" algn="ctr">
              <a:spcBef>
                <a:spcPts val="0"/>
              </a:spcBef>
              <a:spcAft>
                <a:spcPts val="0"/>
              </a:spcAft>
              <a:buSzPts val="1400"/>
              <a:buFont typeface="DM Sans Light"/>
              <a:buNone/>
              <a:defRPr>
                <a:latin typeface="DM Sans Light"/>
                <a:ea typeface="DM Sans Light"/>
                <a:cs typeface="DM Sans Light"/>
                <a:sym typeface="DM Sans Light"/>
              </a:defRPr>
            </a:lvl8pPr>
            <a:lvl9pPr lvl="8" algn="ctr">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280" name="Google Shape;280;p37"/>
          <p:cNvSpPr txBox="1"/>
          <p:nvPr>
            <p:ph type="title"/>
          </p:nvPr>
        </p:nvSpPr>
        <p:spPr>
          <a:xfrm>
            <a:off x="1128900" y="1430400"/>
            <a:ext cx="6886200" cy="2282700"/>
          </a:xfrm>
          <a:prstGeom prst="rect">
            <a:avLst/>
          </a:prstGeom>
        </p:spPr>
        <p:txBody>
          <a:bodyPr anchorCtr="0" anchor="ctr" bIns="0" lIns="0" spcFirstLastPara="1" rIns="0" wrap="square" tIns="0">
            <a:noAutofit/>
          </a:bodyPr>
          <a:lstStyle>
            <a:lvl1pPr lvl="0" algn="ctr">
              <a:spcBef>
                <a:spcPts val="0"/>
              </a:spcBef>
              <a:spcAft>
                <a:spcPts val="0"/>
              </a:spcAft>
              <a:buNone/>
              <a:defRPr sz="2800"/>
            </a:lvl1pPr>
            <a:lvl2pPr lvl="1" algn="ctr">
              <a:lnSpc>
                <a:spcPct val="115000"/>
              </a:lnSpc>
              <a:spcBef>
                <a:spcPts val="0"/>
              </a:spcBef>
              <a:spcAft>
                <a:spcPts val="0"/>
              </a:spcAft>
              <a:buNone/>
              <a:defRPr/>
            </a:lvl2pPr>
            <a:lvl3pPr lvl="2" algn="ctr">
              <a:lnSpc>
                <a:spcPct val="115000"/>
              </a:lnSpc>
              <a:spcBef>
                <a:spcPts val="0"/>
              </a:spcBef>
              <a:spcAft>
                <a:spcPts val="0"/>
              </a:spcAft>
              <a:buNone/>
              <a:defRPr/>
            </a:lvl3pPr>
            <a:lvl4pPr lvl="3" algn="ctr">
              <a:lnSpc>
                <a:spcPct val="115000"/>
              </a:lnSpc>
              <a:spcBef>
                <a:spcPts val="0"/>
              </a:spcBef>
              <a:spcAft>
                <a:spcPts val="0"/>
              </a:spcAft>
              <a:buNone/>
              <a:defRPr/>
            </a:lvl4pPr>
            <a:lvl5pPr lvl="4" algn="ctr">
              <a:lnSpc>
                <a:spcPct val="115000"/>
              </a:lnSpc>
              <a:spcBef>
                <a:spcPts val="0"/>
              </a:spcBef>
              <a:spcAft>
                <a:spcPts val="0"/>
              </a:spcAft>
              <a:buNone/>
              <a:defRPr/>
            </a:lvl5pPr>
            <a:lvl6pPr lvl="5" algn="ctr">
              <a:lnSpc>
                <a:spcPct val="115000"/>
              </a:lnSpc>
              <a:spcBef>
                <a:spcPts val="0"/>
              </a:spcBef>
              <a:spcAft>
                <a:spcPts val="0"/>
              </a:spcAft>
              <a:buNone/>
              <a:defRPr/>
            </a:lvl6pPr>
            <a:lvl7pPr lvl="6" algn="ctr">
              <a:lnSpc>
                <a:spcPct val="115000"/>
              </a:lnSpc>
              <a:spcBef>
                <a:spcPts val="0"/>
              </a:spcBef>
              <a:spcAft>
                <a:spcPts val="0"/>
              </a:spcAft>
              <a:buNone/>
              <a:defRPr/>
            </a:lvl7pPr>
            <a:lvl8pPr lvl="7" algn="ctr">
              <a:lnSpc>
                <a:spcPct val="115000"/>
              </a:lnSpc>
              <a:spcBef>
                <a:spcPts val="0"/>
              </a:spcBef>
              <a:spcAft>
                <a:spcPts val="0"/>
              </a:spcAft>
              <a:buNone/>
              <a:defRPr/>
            </a:lvl8pPr>
            <a:lvl9pPr lvl="8" algn="ctr">
              <a:lnSpc>
                <a:spcPct val="115000"/>
              </a:lnSpc>
              <a:spcBef>
                <a:spcPts val="0"/>
              </a:spcBef>
              <a:spcAft>
                <a:spcPts val="0"/>
              </a:spcAft>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overview - Six modules">
  <p:cSld name="CUSTOM_3">
    <p:bg>
      <p:bgPr>
        <a:solidFill>
          <a:schemeClr val="lt1"/>
        </a:solidFill>
      </p:bgPr>
    </p:bg>
    <p:spTree>
      <p:nvGrpSpPr>
        <p:cNvPr id="281" name="Shape 281"/>
        <p:cNvGrpSpPr/>
        <p:nvPr/>
      </p:nvGrpSpPr>
      <p:grpSpPr>
        <a:xfrm>
          <a:off x="0" y="0"/>
          <a:ext cx="0" cy="0"/>
          <a:chOff x="0" y="0"/>
          <a:chExt cx="0" cy="0"/>
        </a:xfrm>
      </p:grpSpPr>
      <p:cxnSp>
        <p:nvCxnSpPr>
          <p:cNvPr id="282" name="Google Shape;282;p38"/>
          <p:cNvCxnSpPr/>
          <p:nvPr/>
        </p:nvCxnSpPr>
        <p:spPr>
          <a:xfrm>
            <a:off x="6096087" y="1794800"/>
            <a:ext cx="0" cy="2755200"/>
          </a:xfrm>
          <a:prstGeom prst="straightConnector1">
            <a:avLst/>
          </a:prstGeom>
          <a:noFill/>
          <a:ln cap="flat" cmpd="sng" w="19050">
            <a:solidFill>
              <a:schemeClr val="lt1"/>
            </a:solidFill>
            <a:prstDash val="solid"/>
            <a:round/>
            <a:headEnd len="med" w="med" type="none"/>
            <a:tailEnd len="med" w="med" type="none"/>
          </a:ln>
        </p:spPr>
      </p:cxnSp>
      <p:cxnSp>
        <p:nvCxnSpPr>
          <p:cNvPr id="283" name="Google Shape;283;p38"/>
          <p:cNvCxnSpPr/>
          <p:nvPr/>
        </p:nvCxnSpPr>
        <p:spPr>
          <a:xfrm>
            <a:off x="3048087" y="1794800"/>
            <a:ext cx="0" cy="2755200"/>
          </a:xfrm>
          <a:prstGeom prst="straightConnector1">
            <a:avLst/>
          </a:prstGeom>
          <a:noFill/>
          <a:ln cap="flat" cmpd="sng" w="19050">
            <a:solidFill>
              <a:schemeClr val="lt1"/>
            </a:solidFill>
            <a:prstDash val="solid"/>
            <a:round/>
            <a:headEnd len="med" w="med" type="none"/>
            <a:tailEnd len="med" w="med" type="none"/>
          </a:ln>
        </p:spPr>
      </p:cxnSp>
      <p:cxnSp>
        <p:nvCxnSpPr>
          <p:cNvPr id="284" name="Google Shape;284;p38"/>
          <p:cNvCxnSpPr/>
          <p:nvPr/>
        </p:nvCxnSpPr>
        <p:spPr>
          <a:xfrm>
            <a:off x="50" y="3174279"/>
            <a:ext cx="9144000" cy="0"/>
          </a:xfrm>
          <a:prstGeom prst="straightConnector1">
            <a:avLst/>
          </a:prstGeom>
          <a:noFill/>
          <a:ln cap="flat" cmpd="sng" w="19050">
            <a:solidFill>
              <a:schemeClr val="lt1"/>
            </a:solidFill>
            <a:prstDash val="solid"/>
            <a:round/>
            <a:headEnd len="med" w="med" type="none"/>
            <a:tailEnd len="med" w="med" type="none"/>
          </a:ln>
        </p:spPr>
      </p:cxnSp>
      <p:sp>
        <p:nvSpPr>
          <p:cNvPr id="285" name="Google Shape;285;p38"/>
          <p:cNvSpPr txBox="1"/>
          <p:nvPr>
            <p:ph idx="1" type="subTitle"/>
          </p:nvPr>
        </p:nvSpPr>
        <p:spPr>
          <a:xfrm>
            <a:off x="363200" y="2516650"/>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86" name="Google Shape;286;p38"/>
          <p:cNvSpPr txBox="1"/>
          <p:nvPr>
            <p:ph idx="2" type="subTitle"/>
          </p:nvPr>
        </p:nvSpPr>
        <p:spPr>
          <a:xfrm>
            <a:off x="361975" y="2227250"/>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
        <p:nvSpPr>
          <p:cNvPr id="287" name="Google Shape;287;p38"/>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288" name="Google Shape;288;p38"/>
          <p:cNvSpPr txBox="1"/>
          <p:nvPr>
            <p:ph idx="3"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289" name="Google Shape;289;p38"/>
          <p:cNvSpPr txBox="1"/>
          <p:nvPr>
            <p:ph type="title"/>
          </p:nvPr>
        </p:nvSpPr>
        <p:spPr>
          <a:xfrm>
            <a:off x="361975" y="962092"/>
            <a:ext cx="57186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600">
                <a:solidFill>
                  <a:schemeClr val="dk1"/>
                </a:solidFill>
              </a:defRPr>
            </a:lvl1pPr>
            <a:lvl2pPr lvl="1">
              <a:lnSpc>
                <a:spcPct val="90000"/>
              </a:lnSpc>
              <a:spcBef>
                <a:spcPts val="0"/>
              </a:spcBef>
              <a:spcAft>
                <a:spcPts val="0"/>
              </a:spcAft>
              <a:buNone/>
              <a:defRPr sz="3600">
                <a:solidFill>
                  <a:schemeClr val="dk1"/>
                </a:solidFill>
              </a:defRPr>
            </a:lvl2pPr>
            <a:lvl3pPr lvl="2">
              <a:lnSpc>
                <a:spcPct val="90000"/>
              </a:lnSpc>
              <a:spcBef>
                <a:spcPts val="0"/>
              </a:spcBef>
              <a:spcAft>
                <a:spcPts val="0"/>
              </a:spcAft>
              <a:buNone/>
              <a:defRPr sz="3600">
                <a:solidFill>
                  <a:schemeClr val="dk1"/>
                </a:solidFill>
              </a:defRPr>
            </a:lvl3pPr>
            <a:lvl4pPr lvl="3">
              <a:lnSpc>
                <a:spcPct val="90000"/>
              </a:lnSpc>
              <a:spcBef>
                <a:spcPts val="0"/>
              </a:spcBef>
              <a:spcAft>
                <a:spcPts val="0"/>
              </a:spcAft>
              <a:buNone/>
              <a:defRPr sz="3600">
                <a:solidFill>
                  <a:schemeClr val="dk1"/>
                </a:solidFill>
              </a:defRPr>
            </a:lvl4pPr>
            <a:lvl5pPr lvl="4">
              <a:lnSpc>
                <a:spcPct val="90000"/>
              </a:lnSpc>
              <a:spcBef>
                <a:spcPts val="0"/>
              </a:spcBef>
              <a:spcAft>
                <a:spcPts val="0"/>
              </a:spcAft>
              <a:buNone/>
              <a:defRPr sz="3600">
                <a:solidFill>
                  <a:schemeClr val="dk1"/>
                </a:solidFill>
              </a:defRPr>
            </a:lvl5pPr>
            <a:lvl6pPr lvl="5">
              <a:lnSpc>
                <a:spcPct val="90000"/>
              </a:lnSpc>
              <a:spcBef>
                <a:spcPts val="0"/>
              </a:spcBef>
              <a:spcAft>
                <a:spcPts val="0"/>
              </a:spcAft>
              <a:buNone/>
              <a:defRPr sz="3600">
                <a:solidFill>
                  <a:schemeClr val="dk1"/>
                </a:solidFill>
              </a:defRPr>
            </a:lvl6pPr>
            <a:lvl7pPr lvl="6">
              <a:lnSpc>
                <a:spcPct val="90000"/>
              </a:lnSpc>
              <a:spcBef>
                <a:spcPts val="0"/>
              </a:spcBef>
              <a:spcAft>
                <a:spcPts val="0"/>
              </a:spcAft>
              <a:buNone/>
              <a:defRPr sz="3600">
                <a:solidFill>
                  <a:schemeClr val="dk1"/>
                </a:solidFill>
              </a:defRPr>
            </a:lvl7pPr>
            <a:lvl8pPr lvl="7">
              <a:lnSpc>
                <a:spcPct val="90000"/>
              </a:lnSpc>
              <a:spcBef>
                <a:spcPts val="0"/>
              </a:spcBef>
              <a:spcAft>
                <a:spcPts val="0"/>
              </a:spcAft>
              <a:buNone/>
              <a:defRPr sz="3600">
                <a:solidFill>
                  <a:schemeClr val="dk1"/>
                </a:solidFill>
              </a:defRPr>
            </a:lvl8pPr>
            <a:lvl9pPr lvl="8">
              <a:lnSpc>
                <a:spcPct val="90000"/>
              </a:lnSpc>
              <a:spcBef>
                <a:spcPts val="0"/>
              </a:spcBef>
              <a:spcAft>
                <a:spcPts val="0"/>
              </a:spcAft>
              <a:buNone/>
              <a:defRPr sz="3600">
                <a:solidFill>
                  <a:schemeClr val="dk1"/>
                </a:solidFill>
              </a:defRPr>
            </a:lvl9pPr>
          </a:lstStyle>
          <a:p/>
        </p:txBody>
      </p:sp>
      <p:sp>
        <p:nvSpPr>
          <p:cNvPr id="290" name="Google Shape;290;p38"/>
          <p:cNvSpPr txBox="1"/>
          <p:nvPr>
            <p:ph idx="4" type="subTitle"/>
          </p:nvPr>
        </p:nvSpPr>
        <p:spPr>
          <a:xfrm>
            <a:off x="3411825" y="2516650"/>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91" name="Google Shape;291;p38"/>
          <p:cNvSpPr txBox="1"/>
          <p:nvPr>
            <p:ph idx="5" type="subTitle"/>
          </p:nvPr>
        </p:nvSpPr>
        <p:spPr>
          <a:xfrm>
            <a:off x="3410600" y="2227250"/>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
        <p:nvSpPr>
          <p:cNvPr id="292" name="Google Shape;292;p38"/>
          <p:cNvSpPr txBox="1"/>
          <p:nvPr>
            <p:ph idx="6" type="subTitle"/>
          </p:nvPr>
        </p:nvSpPr>
        <p:spPr>
          <a:xfrm>
            <a:off x="6460475" y="2516650"/>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93" name="Google Shape;293;p38"/>
          <p:cNvSpPr txBox="1"/>
          <p:nvPr>
            <p:ph idx="7" type="subTitle"/>
          </p:nvPr>
        </p:nvSpPr>
        <p:spPr>
          <a:xfrm>
            <a:off x="6459250" y="2227250"/>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
        <p:nvSpPr>
          <p:cNvPr id="294" name="Google Shape;294;p38"/>
          <p:cNvSpPr txBox="1"/>
          <p:nvPr>
            <p:ph idx="8" type="subTitle"/>
          </p:nvPr>
        </p:nvSpPr>
        <p:spPr>
          <a:xfrm>
            <a:off x="363200" y="3864775"/>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95" name="Google Shape;295;p38"/>
          <p:cNvSpPr txBox="1"/>
          <p:nvPr>
            <p:ph idx="9" type="subTitle"/>
          </p:nvPr>
        </p:nvSpPr>
        <p:spPr>
          <a:xfrm>
            <a:off x="361975" y="3575375"/>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
        <p:nvSpPr>
          <p:cNvPr id="296" name="Google Shape;296;p38"/>
          <p:cNvSpPr txBox="1"/>
          <p:nvPr>
            <p:ph idx="13" type="subTitle"/>
          </p:nvPr>
        </p:nvSpPr>
        <p:spPr>
          <a:xfrm>
            <a:off x="3411825" y="3864775"/>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97" name="Google Shape;297;p38"/>
          <p:cNvSpPr txBox="1"/>
          <p:nvPr>
            <p:ph idx="14" type="subTitle"/>
          </p:nvPr>
        </p:nvSpPr>
        <p:spPr>
          <a:xfrm>
            <a:off x="3410600" y="3575375"/>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
        <p:nvSpPr>
          <p:cNvPr id="298" name="Google Shape;298;p38"/>
          <p:cNvSpPr txBox="1"/>
          <p:nvPr>
            <p:ph idx="15" type="subTitle"/>
          </p:nvPr>
        </p:nvSpPr>
        <p:spPr>
          <a:xfrm>
            <a:off x="6460475" y="3864775"/>
            <a:ext cx="2321700" cy="1878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600"/>
              <a:buNone/>
              <a:defRPr sz="1600">
                <a:solidFill>
                  <a:schemeClr val="dk1"/>
                </a:solidFill>
              </a:defRPr>
            </a:lvl1pPr>
            <a:lvl2pPr lvl="1">
              <a:spcBef>
                <a:spcPts val="0"/>
              </a:spcBef>
              <a:spcAft>
                <a:spcPts val="0"/>
              </a:spcAft>
              <a:buClr>
                <a:schemeClr val="dk1"/>
              </a:buClr>
              <a:buSzPts val="1000"/>
              <a:buNone/>
              <a:defRPr sz="1000">
                <a:solidFill>
                  <a:schemeClr val="dk1"/>
                </a:solidFill>
              </a:defRPr>
            </a:lvl2pPr>
            <a:lvl3pPr lvl="2">
              <a:spcBef>
                <a:spcPts val="0"/>
              </a:spcBef>
              <a:spcAft>
                <a:spcPts val="0"/>
              </a:spcAft>
              <a:buClr>
                <a:schemeClr val="dk1"/>
              </a:buClr>
              <a:buSzPts val="1000"/>
              <a:buNone/>
              <a:defRPr sz="1000">
                <a:solidFill>
                  <a:schemeClr val="dk1"/>
                </a:solidFill>
              </a:defRPr>
            </a:lvl3pPr>
            <a:lvl4pPr lvl="3">
              <a:spcBef>
                <a:spcPts val="0"/>
              </a:spcBef>
              <a:spcAft>
                <a:spcPts val="0"/>
              </a:spcAft>
              <a:buClr>
                <a:schemeClr val="dk1"/>
              </a:buClr>
              <a:buSzPts val="1000"/>
              <a:buNone/>
              <a:defRPr sz="1000">
                <a:solidFill>
                  <a:schemeClr val="dk1"/>
                </a:solidFill>
              </a:defRPr>
            </a:lvl4pPr>
            <a:lvl5pPr lvl="4">
              <a:spcBef>
                <a:spcPts val="0"/>
              </a:spcBef>
              <a:spcAft>
                <a:spcPts val="0"/>
              </a:spcAft>
              <a:buClr>
                <a:schemeClr val="dk1"/>
              </a:buClr>
              <a:buSzPts val="1000"/>
              <a:buNone/>
              <a:defRPr sz="1000">
                <a:solidFill>
                  <a:schemeClr val="dk1"/>
                </a:solidFill>
              </a:defRPr>
            </a:lvl5pPr>
            <a:lvl6pPr lvl="5">
              <a:spcBef>
                <a:spcPts val="0"/>
              </a:spcBef>
              <a:spcAft>
                <a:spcPts val="0"/>
              </a:spcAft>
              <a:buClr>
                <a:schemeClr val="dk1"/>
              </a:buClr>
              <a:buSzPts val="1000"/>
              <a:buNone/>
              <a:defRPr sz="1000">
                <a:solidFill>
                  <a:schemeClr val="dk1"/>
                </a:solidFill>
              </a:defRPr>
            </a:lvl6pPr>
            <a:lvl7pPr lvl="6">
              <a:spcBef>
                <a:spcPts val="0"/>
              </a:spcBef>
              <a:spcAft>
                <a:spcPts val="0"/>
              </a:spcAft>
              <a:buClr>
                <a:schemeClr val="dk1"/>
              </a:buClr>
              <a:buSzPts val="1000"/>
              <a:buNone/>
              <a:defRPr sz="1000">
                <a:solidFill>
                  <a:schemeClr val="dk1"/>
                </a:solidFill>
              </a:defRPr>
            </a:lvl7pPr>
            <a:lvl8pPr lvl="7">
              <a:spcBef>
                <a:spcPts val="0"/>
              </a:spcBef>
              <a:spcAft>
                <a:spcPts val="0"/>
              </a:spcAft>
              <a:buClr>
                <a:schemeClr val="dk1"/>
              </a:buClr>
              <a:buSzPts val="1000"/>
              <a:buNone/>
              <a:defRPr sz="1000">
                <a:solidFill>
                  <a:schemeClr val="dk1"/>
                </a:solidFill>
              </a:defRPr>
            </a:lvl8pPr>
            <a:lvl9pPr lvl="8">
              <a:spcBef>
                <a:spcPts val="0"/>
              </a:spcBef>
              <a:spcAft>
                <a:spcPts val="0"/>
              </a:spcAft>
              <a:buClr>
                <a:schemeClr val="dk1"/>
              </a:buClr>
              <a:buSzPts val="1000"/>
              <a:buNone/>
              <a:defRPr sz="1000">
                <a:solidFill>
                  <a:schemeClr val="dk1"/>
                </a:solidFill>
              </a:defRPr>
            </a:lvl9pPr>
          </a:lstStyle>
          <a:p/>
        </p:txBody>
      </p:sp>
      <p:sp>
        <p:nvSpPr>
          <p:cNvPr id="299" name="Google Shape;299;p38"/>
          <p:cNvSpPr txBox="1"/>
          <p:nvPr>
            <p:ph idx="16" type="subTitle"/>
          </p:nvPr>
        </p:nvSpPr>
        <p:spPr>
          <a:xfrm>
            <a:off x="6459250" y="3575375"/>
            <a:ext cx="2321700" cy="219600"/>
          </a:xfrm>
          <a:prstGeom prst="rect">
            <a:avLst/>
          </a:prstGeom>
        </p:spPr>
        <p:txBody>
          <a:bodyPr anchorCtr="0" anchor="ctr" bIns="0" lIns="0" spcFirstLastPara="1" rIns="0" wrap="square" tIns="0">
            <a:noAutofit/>
          </a:bodyPr>
          <a:lstStyle>
            <a:lvl1pPr lvl="0">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1pPr>
            <a:lvl2pPr lvl="1">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2pPr>
            <a:lvl3pPr lvl="2">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3pPr>
            <a:lvl4pPr lvl="3">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4pPr>
            <a:lvl5pPr lvl="4">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5pPr>
            <a:lvl6pPr lvl="5">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6pPr>
            <a:lvl7pPr lvl="6">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7pPr>
            <a:lvl8pPr lvl="7">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8pPr>
            <a:lvl9pPr lvl="8">
              <a:spcBef>
                <a:spcPts val="0"/>
              </a:spcBef>
              <a:spcAft>
                <a:spcPts val="0"/>
              </a:spcAft>
              <a:buClr>
                <a:schemeClr val="accent2"/>
              </a:buClr>
              <a:buSzPts val="1000"/>
              <a:buFont typeface="DM Sans Light"/>
              <a:buNone/>
              <a:defRPr sz="1000">
                <a:solidFill>
                  <a:schemeClr val="accent2"/>
                </a:solidFill>
                <a:latin typeface="DM Sans Light"/>
                <a:ea typeface="DM Sans Light"/>
                <a:cs typeface="DM Sans Light"/>
                <a:sym typeface="DM Sans Light"/>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 Alt 1">
  <p:cSld name="CUSTOM_4">
    <p:spTree>
      <p:nvGrpSpPr>
        <p:cNvPr id="300" name="Shape 300"/>
        <p:cNvGrpSpPr/>
        <p:nvPr/>
      </p:nvGrpSpPr>
      <p:grpSpPr>
        <a:xfrm>
          <a:off x="0" y="0"/>
          <a:ext cx="0" cy="0"/>
          <a:chOff x="0" y="0"/>
          <a:chExt cx="0" cy="0"/>
        </a:xfrm>
      </p:grpSpPr>
      <p:sp>
        <p:nvSpPr>
          <p:cNvPr id="301" name="Google Shape;301;p39"/>
          <p:cNvSpPr txBox="1"/>
          <p:nvPr>
            <p:ph idx="1" type="subTitle"/>
          </p:nvPr>
        </p:nvSpPr>
        <p:spPr>
          <a:xfrm>
            <a:off x="742900" y="2158550"/>
            <a:ext cx="3213000" cy="138600"/>
          </a:xfrm>
          <a:prstGeom prst="rect">
            <a:avLst/>
          </a:prstGeom>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Font typeface="DM Sans SemiBold"/>
              <a:buNone/>
              <a:defRPr>
                <a:latin typeface="DM Sans SemiBold"/>
                <a:ea typeface="DM Sans SemiBold"/>
                <a:cs typeface="DM Sans SemiBold"/>
                <a:sym typeface="DM Sans SemiBold"/>
              </a:defRPr>
            </a:lvl2pPr>
            <a:lvl3pPr lvl="2">
              <a:spcBef>
                <a:spcPts val="0"/>
              </a:spcBef>
              <a:spcAft>
                <a:spcPts val="0"/>
              </a:spcAft>
              <a:buSzPts val="1400"/>
              <a:buFont typeface="DM Sans SemiBold"/>
              <a:buNone/>
              <a:defRPr>
                <a:latin typeface="DM Sans SemiBold"/>
                <a:ea typeface="DM Sans SemiBold"/>
                <a:cs typeface="DM Sans SemiBold"/>
                <a:sym typeface="DM Sans SemiBold"/>
              </a:defRPr>
            </a:lvl3pPr>
            <a:lvl4pPr lvl="3">
              <a:spcBef>
                <a:spcPts val="0"/>
              </a:spcBef>
              <a:spcAft>
                <a:spcPts val="0"/>
              </a:spcAft>
              <a:buSzPts val="1400"/>
              <a:buFont typeface="DM Sans SemiBold"/>
              <a:buNone/>
              <a:defRPr>
                <a:latin typeface="DM Sans SemiBold"/>
                <a:ea typeface="DM Sans SemiBold"/>
                <a:cs typeface="DM Sans SemiBold"/>
                <a:sym typeface="DM Sans SemiBold"/>
              </a:defRPr>
            </a:lvl4pPr>
            <a:lvl5pPr lvl="4">
              <a:spcBef>
                <a:spcPts val="0"/>
              </a:spcBef>
              <a:spcAft>
                <a:spcPts val="0"/>
              </a:spcAft>
              <a:buSzPts val="1400"/>
              <a:buFont typeface="DM Sans SemiBold"/>
              <a:buNone/>
              <a:defRPr>
                <a:latin typeface="DM Sans SemiBold"/>
                <a:ea typeface="DM Sans SemiBold"/>
                <a:cs typeface="DM Sans SemiBold"/>
                <a:sym typeface="DM Sans SemiBold"/>
              </a:defRPr>
            </a:lvl5pPr>
            <a:lvl6pPr lvl="5">
              <a:spcBef>
                <a:spcPts val="0"/>
              </a:spcBef>
              <a:spcAft>
                <a:spcPts val="0"/>
              </a:spcAft>
              <a:buSzPts val="1400"/>
              <a:buFont typeface="DM Sans SemiBold"/>
              <a:buNone/>
              <a:defRPr>
                <a:latin typeface="DM Sans SemiBold"/>
                <a:ea typeface="DM Sans SemiBold"/>
                <a:cs typeface="DM Sans SemiBold"/>
                <a:sym typeface="DM Sans SemiBold"/>
              </a:defRPr>
            </a:lvl6pPr>
            <a:lvl7pPr lvl="6">
              <a:spcBef>
                <a:spcPts val="0"/>
              </a:spcBef>
              <a:spcAft>
                <a:spcPts val="0"/>
              </a:spcAft>
              <a:buSzPts val="1400"/>
              <a:buFont typeface="DM Sans SemiBold"/>
              <a:buNone/>
              <a:defRPr>
                <a:latin typeface="DM Sans SemiBold"/>
                <a:ea typeface="DM Sans SemiBold"/>
                <a:cs typeface="DM Sans SemiBold"/>
                <a:sym typeface="DM Sans SemiBold"/>
              </a:defRPr>
            </a:lvl7pPr>
            <a:lvl8pPr lvl="7">
              <a:spcBef>
                <a:spcPts val="0"/>
              </a:spcBef>
              <a:spcAft>
                <a:spcPts val="0"/>
              </a:spcAft>
              <a:buSzPts val="1400"/>
              <a:buFont typeface="DM Sans SemiBold"/>
              <a:buNone/>
              <a:defRPr>
                <a:latin typeface="DM Sans SemiBold"/>
                <a:ea typeface="DM Sans SemiBold"/>
                <a:cs typeface="DM Sans SemiBold"/>
                <a:sym typeface="DM Sans SemiBold"/>
              </a:defRPr>
            </a:lvl8pPr>
            <a:lvl9pPr lvl="8">
              <a:spcBef>
                <a:spcPts val="0"/>
              </a:spcBef>
              <a:spcAft>
                <a:spcPts val="0"/>
              </a:spcAft>
              <a:buSzPts val="1400"/>
              <a:buFont typeface="DM Sans SemiBold"/>
              <a:buNone/>
              <a:defRPr>
                <a:latin typeface="DM Sans SemiBold"/>
                <a:ea typeface="DM Sans SemiBold"/>
                <a:cs typeface="DM Sans SemiBold"/>
                <a:sym typeface="DM Sans SemiBold"/>
              </a:defRPr>
            </a:lvl9pPr>
          </a:lstStyle>
          <a:p/>
        </p:txBody>
      </p:sp>
      <p:sp>
        <p:nvSpPr>
          <p:cNvPr id="302" name="Google Shape;302;p39"/>
          <p:cNvSpPr txBox="1"/>
          <p:nvPr>
            <p:ph idx="2" type="body"/>
          </p:nvPr>
        </p:nvSpPr>
        <p:spPr>
          <a:xfrm>
            <a:off x="742900" y="2381875"/>
            <a:ext cx="3213000" cy="461700"/>
          </a:xfrm>
          <a:prstGeom prst="rect">
            <a:avLst/>
          </a:prstGeom>
          <a:noFill/>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303" name="Google Shape;303;p39"/>
          <p:cNvSpPr/>
          <p:nvPr>
            <p:ph idx="3" type="pic"/>
          </p:nvPr>
        </p:nvSpPr>
        <p:spPr>
          <a:xfrm>
            <a:off x="5402575" y="0"/>
            <a:ext cx="3739800" cy="3129600"/>
          </a:xfrm>
          <a:prstGeom prst="rect">
            <a:avLst/>
          </a:prstGeom>
          <a:noFill/>
          <a:ln cap="flat" cmpd="sng" w="9525">
            <a:solidFill>
              <a:schemeClr val="accent6"/>
            </a:solidFill>
            <a:prstDash val="solid"/>
            <a:round/>
            <a:headEnd len="sm" w="sm" type="none"/>
            <a:tailEnd len="sm" w="sm" type="none"/>
          </a:ln>
        </p:spPr>
      </p:sp>
      <p:sp>
        <p:nvSpPr>
          <p:cNvPr id="304" name="Google Shape;304;p39"/>
          <p:cNvSpPr txBox="1"/>
          <p:nvPr>
            <p:ph type="title"/>
          </p:nvPr>
        </p:nvSpPr>
        <p:spPr>
          <a:xfrm>
            <a:off x="361975" y="988550"/>
            <a:ext cx="42972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2200"/>
            </a:lvl1pPr>
            <a:lvl2pPr lvl="1">
              <a:lnSpc>
                <a:spcPct val="90000"/>
              </a:lnSpc>
              <a:spcBef>
                <a:spcPts val="0"/>
              </a:spcBef>
              <a:spcAft>
                <a:spcPts val="0"/>
              </a:spcAft>
              <a:buNone/>
              <a:defRPr sz="2200"/>
            </a:lvl2pPr>
            <a:lvl3pPr lvl="2">
              <a:lnSpc>
                <a:spcPct val="90000"/>
              </a:lnSpc>
              <a:spcBef>
                <a:spcPts val="0"/>
              </a:spcBef>
              <a:spcAft>
                <a:spcPts val="0"/>
              </a:spcAft>
              <a:buNone/>
              <a:defRPr sz="2200"/>
            </a:lvl3pPr>
            <a:lvl4pPr lvl="3">
              <a:lnSpc>
                <a:spcPct val="90000"/>
              </a:lnSpc>
              <a:spcBef>
                <a:spcPts val="0"/>
              </a:spcBef>
              <a:spcAft>
                <a:spcPts val="0"/>
              </a:spcAft>
              <a:buNone/>
              <a:defRPr sz="2200"/>
            </a:lvl4pPr>
            <a:lvl5pPr lvl="4">
              <a:lnSpc>
                <a:spcPct val="90000"/>
              </a:lnSpc>
              <a:spcBef>
                <a:spcPts val="0"/>
              </a:spcBef>
              <a:spcAft>
                <a:spcPts val="0"/>
              </a:spcAft>
              <a:buNone/>
              <a:defRPr sz="2200"/>
            </a:lvl5pPr>
            <a:lvl6pPr lvl="5">
              <a:lnSpc>
                <a:spcPct val="90000"/>
              </a:lnSpc>
              <a:spcBef>
                <a:spcPts val="0"/>
              </a:spcBef>
              <a:spcAft>
                <a:spcPts val="0"/>
              </a:spcAft>
              <a:buNone/>
              <a:defRPr sz="2200"/>
            </a:lvl6pPr>
            <a:lvl7pPr lvl="6">
              <a:lnSpc>
                <a:spcPct val="90000"/>
              </a:lnSpc>
              <a:spcBef>
                <a:spcPts val="0"/>
              </a:spcBef>
              <a:spcAft>
                <a:spcPts val="0"/>
              </a:spcAft>
              <a:buNone/>
              <a:defRPr sz="2200"/>
            </a:lvl7pPr>
            <a:lvl8pPr lvl="7">
              <a:lnSpc>
                <a:spcPct val="90000"/>
              </a:lnSpc>
              <a:spcBef>
                <a:spcPts val="0"/>
              </a:spcBef>
              <a:spcAft>
                <a:spcPts val="0"/>
              </a:spcAft>
              <a:buNone/>
              <a:defRPr sz="2200"/>
            </a:lvl8pPr>
            <a:lvl9pPr lvl="8">
              <a:lnSpc>
                <a:spcPct val="90000"/>
              </a:lnSpc>
              <a:spcBef>
                <a:spcPts val="0"/>
              </a:spcBef>
              <a:spcAft>
                <a:spcPts val="0"/>
              </a:spcAft>
              <a:buNone/>
              <a:defRPr sz="2200"/>
            </a:lvl9pPr>
          </a:lstStyle>
          <a:p/>
        </p:txBody>
      </p:sp>
      <p:sp>
        <p:nvSpPr>
          <p:cNvPr id="305" name="Google Shape;305;p39"/>
          <p:cNvSpPr txBox="1"/>
          <p:nvPr>
            <p:ph idx="4" type="subTitle"/>
          </p:nvPr>
        </p:nvSpPr>
        <p:spPr>
          <a:xfrm>
            <a:off x="361975" y="732775"/>
            <a:ext cx="4163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6" name="Google Shape;306;p39"/>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307" name="Google Shape;307;p39"/>
          <p:cNvSpPr txBox="1"/>
          <p:nvPr>
            <p:ph idx="5"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8" name="Google Shape;308;p39"/>
          <p:cNvSpPr txBox="1"/>
          <p:nvPr>
            <p:ph idx="6" type="subTitle"/>
          </p:nvPr>
        </p:nvSpPr>
        <p:spPr>
          <a:xfrm>
            <a:off x="5785175" y="3335324"/>
            <a:ext cx="2991600" cy="277200"/>
          </a:xfrm>
          <a:prstGeom prst="rect">
            <a:avLst/>
          </a:prstGeom>
        </p:spPr>
        <p:txBody>
          <a:bodyPr anchorCtr="0" anchor="t" bIns="0" lIns="0" spcFirstLastPara="1" rIns="0" wrap="square" tIns="0">
            <a:sp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09" name="Google Shape;309;p39"/>
          <p:cNvSpPr txBox="1"/>
          <p:nvPr>
            <p:ph idx="7" type="subTitle"/>
          </p:nvPr>
        </p:nvSpPr>
        <p:spPr>
          <a:xfrm>
            <a:off x="742900" y="3910855"/>
            <a:ext cx="3213000" cy="138600"/>
          </a:xfrm>
          <a:prstGeom prst="rect">
            <a:avLst/>
          </a:prstGeom>
          <a:noFill/>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Font typeface="DM Sans SemiBold"/>
              <a:buNone/>
              <a:defRPr>
                <a:latin typeface="DM Sans SemiBold"/>
                <a:ea typeface="DM Sans SemiBold"/>
                <a:cs typeface="DM Sans SemiBold"/>
                <a:sym typeface="DM Sans SemiBold"/>
              </a:defRPr>
            </a:lvl2pPr>
            <a:lvl3pPr lvl="2">
              <a:spcBef>
                <a:spcPts val="0"/>
              </a:spcBef>
              <a:spcAft>
                <a:spcPts val="0"/>
              </a:spcAft>
              <a:buSzPts val="1400"/>
              <a:buFont typeface="DM Sans SemiBold"/>
              <a:buNone/>
              <a:defRPr>
                <a:latin typeface="DM Sans SemiBold"/>
                <a:ea typeface="DM Sans SemiBold"/>
                <a:cs typeface="DM Sans SemiBold"/>
                <a:sym typeface="DM Sans SemiBold"/>
              </a:defRPr>
            </a:lvl3pPr>
            <a:lvl4pPr lvl="3">
              <a:spcBef>
                <a:spcPts val="0"/>
              </a:spcBef>
              <a:spcAft>
                <a:spcPts val="0"/>
              </a:spcAft>
              <a:buSzPts val="1400"/>
              <a:buFont typeface="DM Sans SemiBold"/>
              <a:buNone/>
              <a:defRPr>
                <a:latin typeface="DM Sans SemiBold"/>
                <a:ea typeface="DM Sans SemiBold"/>
                <a:cs typeface="DM Sans SemiBold"/>
                <a:sym typeface="DM Sans SemiBold"/>
              </a:defRPr>
            </a:lvl4pPr>
            <a:lvl5pPr lvl="4">
              <a:spcBef>
                <a:spcPts val="0"/>
              </a:spcBef>
              <a:spcAft>
                <a:spcPts val="0"/>
              </a:spcAft>
              <a:buSzPts val="1400"/>
              <a:buFont typeface="DM Sans SemiBold"/>
              <a:buNone/>
              <a:defRPr>
                <a:latin typeface="DM Sans SemiBold"/>
                <a:ea typeface="DM Sans SemiBold"/>
                <a:cs typeface="DM Sans SemiBold"/>
                <a:sym typeface="DM Sans SemiBold"/>
              </a:defRPr>
            </a:lvl5pPr>
            <a:lvl6pPr lvl="5">
              <a:spcBef>
                <a:spcPts val="0"/>
              </a:spcBef>
              <a:spcAft>
                <a:spcPts val="0"/>
              </a:spcAft>
              <a:buSzPts val="1400"/>
              <a:buFont typeface="DM Sans SemiBold"/>
              <a:buNone/>
              <a:defRPr>
                <a:latin typeface="DM Sans SemiBold"/>
                <a:ea typeface="DM Sans SemiBold"/>
                <a:cs typeface="DM Sans SemiBold"/>
                <a:sym typeface="DM Sans SemiBold"/>
              </a:defRPr>
            </a:lvl6pPr>
            <a:lvl7pPr lvl="6">
              <a:spcBef>
                <a:spcPts val="0"/>
              </a:spcBef>
              <a:spcAft>
                <a:spcPts val="0"/>
              </a:spcAft>
              <a:buSzPts val="1400"/>
              <a:buFont typeface="DM Sans SemiBold"/>
              <a:buNone/>
              <a:defRPr>
                <a:latin typeface="DM Sans SemiBold"/>
                <a:ea typeface="DM Sans SemiBold"/>
                <a:cs typeface="DM Sans SemiBold"/>
                <a:sym typeface="DM Sans SemiBold"/>
              </a:defRPr>
            </a:lvl7pPr>
            <a:lvl8pPr lvl="7">
              <a:spcBef>
                <a:spcPts val="0"/>
              </a:spcBef>
              <a:spcAft>
                <a:spcPts val="0"/>
              </a:spcAft>
              <a:buSzPts val="1400"/>
              <a:buFont typeface="DM Sans SemiBold"/>
              <a:buNone/>
              <a:defRPr>
                <a:latin typeface="DM Sans SemiBold"/>
                <a:ea typeface="DM Sans SemiBold"/>
                <a:cs typeface="DM Sans SemiBold"/>
                <a:sym typeface="DM Sans SemiBold"/>
              </a:defRPr>
            </a:lvl8pPr>
            <a:lvl9pPr lvl="8">
              <a:spcBef>
                <a:spcPts val="0"/>
              </a:spcBef>
              <a:spcAft>
                <a:spcPts val="0"/>
              </a:spcAft>
              <a:buSzPts val="1400"/>
              <a:buFont typeface="DM Sans SemiBold"/>
              <a:buNone/>
              <a:defRPr>
                <a:latin typeface="DM Sans SemiBold"/>
                <a:ea typeface="DM Sans SemiBold"/>
                <a:cs typeface="DM Sans SemiBold"/>
                <a:sym typeface="DM Sans SemiBold"/>
              </a:defRPr>
            </a:lvl9pPr>
          </a:lstStyle>
          <a:p/>
        </p:txBody>
      </p:sp>
      <p:sp>
        <p:nvSpPr>
          <p:cNvPr id="310" name="Google Shape;310;p39"/>
          <p:cNvSpPr txBox="1"/>
          <p:nvPr>
            <p:ph idx="8" type="body"/>
          </p:nvPr>
        </p:nvSpPr>
        <p:spPr>
          <a:xfrm>
            <a:off x="742900" y="4134180"/>
            <a:ext cx="3213000" cy="4617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311" name="Google Shape;311;p39"/>
          <p:cNvSpPr txBox="1"/>
          <p:nvPr>
            <p:ph idx="9" type="subTitle"/>
          </p:nvPr>
        </p:nvSpPr>
        <p:spPr>
          <a:xfrm>
            <a:off x="742900" y="3050778"/>
            <a:ext cx="3213000" cy="138600"/>
          </a:xfrm>
          <a:prstGeom prst="rect">
            <a:avLst/>
          </a:prstGeom>
          <a:noFill/>
        </p:spPr>
        <p:txBody>
          <a:bodyPr anchorCtr="0" anchor="t" bIns="0" lIns="0" spcFirstLastPara="1" rIns="0" wrap="square" tIns="0">
            <a:noAutofit/>
          </a:bodyPr>
          <a:lstStyle>
            <a:lvl1pPr lvl="0">
              <a:spcBef>
                <a:spcPts val="0"/>
              </a:spcBef>
              <a:spcAft>
                <a:spcPts val="0"/>
              </a:spcAft>
              <a:buSzPts val="1000"/>
              <a:buFont typeface="DM Sans SemiBold"/>
              <a:buNone/>
              <a:defRPr sz="1000">
                <a:latin typeface="DM Sans SemiBold"/>
                <a:ea typeface="DM Sans SemiBold"/>
                <a:cs typeface="DM Sans SemiBold"/>
                <a:sym typeface="DM Sans SemiBold"/>
              </a:defRPr>
            </a:lvl1pPr>
            <a:lvl2pPr lvl="1">
              <a:spcBef>
                <a:spcPts val="0"/>
              </a:spcBef>
              <a:spcAft>
                <a:spcPts val="0"/>
              </a:spcAft>
              <a:buSzPts val="1400"/>
              <a:buFont typeface="DM Sans SemiBold"/>
              <a:buNone/>
              <a:defRPr>
                <a:latin typeface="DM Sans SemiBold"/>
                <a:ea typeface="DM Sans SemiBold"/>
                <a:cs typeface="DM Sans SemiBold"/>
                <a:sym typeface="DM Sans SemiBold"/>
              </a:defRPr>
            </a:lvl2pPr>
            <a:lvl3pPr lvl="2">
              <a:spcBef>
                <a:spcPts val="0"/>
              </a:spcBef>
              <a:spcAft>
                <a:spcPts val="0"/>
              </a:spcAft>
              <a:buSzPts val="1400"/>
              <a:buFont typeface="DM Sans SemiBold"/>
              <a:buNone/>
              <a:defRPr>
                <a:latin typeface="DM Sans SemiBold"/>
                <a:ea typeface="DM Sans SemiBold"/>
                <a:cs typeface="DM Sans SemiBold"/>
                <a:sym typeface="DM Sans SemiBold"/>
              </a:defRPr>
            </a:lvl3pPr>
            <a:lvl4pPr lvl="3">
              <a:spcBef>
                <a:spcPts val="0"/>
              </a:spcBef>
              <a:spcAft>
                <a:spcPts val="0"/>
              </a:spcAft>
              <a:buSzPts val="1400"/>
              <a:buFont typeface="DM Sans SemiBold"/>
              <a:buNone/>
              <a:defRPr>
                <a:latin typeface="DM Sans SemiBold"/>
                <a:ea typeface="DM Sans SemiBold"/>
                <a:cs typeface="DM Sans SemiBold"/>
                <a:sym typeface="DM Sans SemiBold"/>
              </a:defRPr>
            </a:lvl4pPr>
            <a:lvl5pPr lvl="4">
              <a:spcBef>
                <a:spcPts val="0"/>
              </a:spcBef>
              <a:spcAft>
                <a:spcPts val="0"/>
              </a:spcAft>
              <a:buSzPts val="1400"/>
              <a:buFont typeface="DM Sans SemiBold"/>
              <a:buNone/>
              <a:defRPr>
                <a:latin typeface="DM Sans SemiBold"/>
                <a:ea typeface="DM Sans SemiBold"/>
                <a:cs typeface="DM Sans SemiBold"/>
                <a:sym typeface="DM Sans SemiBold"/>
              </a:defRPr>
            </a:lvl5pPr>
            <a:lvl6pPr lvl="5">
              <a:spcBef>
                <a:spcPts val="0"/>
              </a:spcBef>
              <a:spcAft>
                <a:spcPts val="0"/>
              </a:spcAft>
              <a:buSzPts val="1400"/>
              <a:buFont typeface="DM Sans SemiBold"/>
              <a:buNone/>
              <a:defRPr>
                <a:latin typeface="DM Sans SemiBold"/>
                <a:ea typeface="DM Sans SemiBold"/>
                <a:cs typeface="DM Sans SemiBold"/>
                <a:sym typeface="DM Sans SemiBold"/>
              </a:defRPr>
            </a:lvl6pPr>
            <a:lvl7pPr lvl="6">
              <a:spcBef>
                <a:spcPts val="0"/>
              </a:spcBef>
              <a:spcAft>
                <a:spcPts val="0"/>
              </a:spcAft>
              <a:buSzPts val="1400"/>
              <a:buFont typeface="DM Sans SemiBold"/>
              <a:buNone/>
              <a:defRPr>
                <a:latin typeface="DM Sans SemiBold"/>
                <a:ea typeface="DM Sans SemiBold"/>
                <a:cs typeface="DM Sans SemiBold"/>
                <a:sym typeface="DM Sans SemiBold"/>
              </a:defRPr>
            </a:lvl7pPr>
            <a:lvl8pPr lvl="7">
              <a:spcBef>
                <a:spcPts val="0"/>
              </a:spcBef>
              <a:spcAft>
                <a:spcPts val="0"/>
              </a:spcAft>
              <a:buSzPts val="1400"/>
              <a:buFont typeface="DM Sans SemiBold"/>
              <a:buNone/>
              <a:defRPr>
                <a:latin typeface="DM Sans SemiBold"/>
                <a:ea typeface="DM Sans SemiBold"/>
                <a:cs typeface="DM Sans SemiBold"/>
                <a:sym typeface="DM Sans SemiBold"/>
              </a:defRPr>
            </a:lvl8pPr>
            <a:lvl9pPr lvl="8">
              <a:spcBef>
                <a:spcPts val="0"/>
              </a:spcBef>
              <a:spcAft>
                <a:spcPts val="0"/>
              </a:spcAft>
              <a:buSzPts val="1400"/>
              <a:buFont typeface="DM Sans SemiBold"/>
              <a:buNone/>
              <a:defRPr>
                <a:latin typeface="DM Sans SemiBold"/>
                <a:ea typeface="DM Sans SemiBold"/>
                <a:cs typeface="DM Sans SemiBold"/>
                <a:sym typeface="DM Sans SemiBold"/>
              </a:defRPr>
            </a:lvl9pPr>
          </a:lstStyle>
          <a:p/>
        </p:txBody>
      </p:sp>
      <p:sp>
        <p:nvSpPr>
          <p:cNvPr id="312" name="Google Shape;312;p39"/>
          <p:cNvSpPr txBox="1"/>
          <p:nvPr>
            <p:ph idx="13" type="body"/>
          </p:nvPr>
        </p:nvSpPr>
        <p:spPr>
          <a:xfrm>
            <a:off x="742900" y="3274103"/>
            <a:ext cx="3213000" cy="461700"/>
          </a:xfrm>
          <a:prstGeom prst="rect">
            <a:avLst/>
          </a:prstGeom>
          <a:noFill/>
        </p:spPr>
        <p:txBody>
          <a:bodyPr anchorCtr="0" anchor="t"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313" name="Google Shape;313;p39"/>
          <p:cNvSpPr txBox="1"/>
          <p:nvPr>
            <p:ph idx="14" type="body"/>
          </p:nvPr>
        </p:nvSpPr>
        <p:spPr>
          <a:xfrm>
            <a:off x="5785175" y="4134175"/>
            <a:ext cx="2991600" cy="461700"/>
          </a:xfrm>
          <a:prstGeom prst="rect">
            <a:avLst/>
          </a:prstGeom>
        </p:spPr>
        <p:txBody>
          <a:bodyPr anchorCtr="0" anchor="b" bIns="0" lIns="0" spcFirstLastPara="1" rIns="0" wrap="square" tIns="0">
            <a:noAutofit/>
          </a:bodyPr>
          <a:lstStyle>
            <a:lvl1pPr indent="-292100" lvl="0" marL="457200">
              <a:spcBef>
                <a:spcPts val="0"/>
              </a:spcBef>
              <a:spcAft>
                <a:spcPts val="0"/>
              </a:spcAft>
              <a:buSzPts val="1000"/>
              <a:buFont typeface="DM Sans Light"/>
              <a:buChar char="●"/>
              <a:defRPr sz="1000">
                <a:latin typeface="DM Sans Light"/>
                <a:ea typeface="DM Sans Light"/>
                <a:cs typeface="DM Sans Light"/>
                <a:sym typeface="DM Sans Light"/>
              </a:defRPr>
            </a:lvl1pPr>
            <a:lvl2pPr indent="-292100" lvl="1" marL="914400">
              <a:spcBef>
                <a:spcPts val="800"/>
              </a:spcBef>
              <a:spcAft>
                <a:spcPts val="0"/>
              </a:spcAft>
              <a:buSzPts val="1000"/>
              <a:buFont typeface="DM Sans Light"/>
              <a:buChar char="○"/>
              <a:defRPr sz="1000">
                <a:latin typeface="DM Sans Light"/>
                <a:ea typeface="DM Sans Light"/>
                <a:cs typeface="DM Sans Light"/>
                <a:sym typeface="DM Sans Light"/>
              </a:defRPr>
            </a:lvl2pPr>
            <a:lvl3pPr indent="-292100" lvl="2" marL="1371600">
              <a:spcBef>
                <a:spcPts val="800"/>
              </a:spcBef>
              <a:spcAft>
                <a:spcPts val="0"/>
              </a:spcAft>
              <a:buSzPts val="1000"/>
              <a:buFont typeface="DM Sans Light"/>
              <a:buChar char="■"/>
              <a:defRPr sz="1000">
                <a:latin typeface="DM Sans Light"/>
                <a:ea typeface="DM Sans Light"/>
                <a:cs typeface="DM Sans Light"/>
                <a:sym typeface="DM Sans Light"/>
              </a:defRPr>
            </a:lvl3pPr>
            <a:lvl4pPr indent="-292100" lvl="3" marL="1828800">
              <a:spcBef>
                <a:spcPts val="800"/>
              </a:spcBef>
              <a:spcAft>
                <a:spcPts val="0"/>
              </a:spcAft>
              <a:buSzPts val="1000"/>
              <a:buFont typeface="DM Sans Light"/>
              <a:buChar char="●"/>
              <a:defRPr sz="1000">
                <a:latin typeface="DM Sans Light"/>
                <a:ea typeface="DM Sans Light"/>
                <a:cs typeface="DM Sans Light"/>
                <a:sym typeface="DM Sans Light"/>
              </a:defRPr>
            </a:lvl4pPr>
            <a:lvl5pPr indent="-292100" lvl="4" marL="2286000">
              <a:spcBef>
                <a:spcPts val="800"/>
              </a:spcBef>
              <a:spcAft>
                <a:spcPts val="0"/>
              </a:spcAft>
              <a:buSzPts val="1000"/>
              <a:buFont typeface="DM Sans Light"/>
              <a:buChar char="○"/>
              <a:defRPr sz="1000">
                <a:latin typeface="DM Sans Light"/>
                <a:ea typeface="DM Sans Light"/>
                <a:cs typeface="DM Sans Light"/>
                <a:sym typeface="DM Sans Light"/>
              </a:defRPr>
            </a:lvl5pPr>
            <a:lvl6pPr indent="-292100" lvl="5" marL="2743200">
              <a:spcBef>
                <a:spcPts val="800"/>
              </a:spcBef>
              <a:spcAft>
                <a:spcPts val="0"/>
              </a:spcAft>
              <a:buSzPts val="1000"/>
              <a:buFont typeface="DM Sans Light"/>
              <a:buChar char="■"/>
              <a:defRPr sz="1000">
                <a:latin typeface="DM Sans Light"/>
                <a:ea typeface="DM Sans Light"/>
                <a:cs typeface="DM Sans Light"/>
                <a:sym typeface="DM Sans Light"/>
              </a:defRPr>
            </a:lvl6pPr>
            <a:lvl7pPr indent="-292100" lvl="6" marL="3200400">
              <a:spcBef>
                <a:spcPts val="800"/>
              </a:spcBef>
              <a:spcAft>
                <a:spcPts val="0"/>
              </a:spcAft>
              <a:buSzPts val="1000"/>
              <a:buFont typeface="DM Sans Light"/>
              <a:buChar char="●"/>
              <a:defRPr sz="1000">
                <a:latin typeface="DM Sans Light"/>
                <a:ea typeface="DM Sans Light"/>
                <a:cs typeface="DM Sans Light"/>
                <a:sym typeface="DM Sans Light"/>
              </a:defRPr>
            </a:lvl7pPr>
            <a:lvl8pPr indent="-292100" lvl="7" marL="3657600">
              <a:spcBef>
                <a:spcPts val="800"/>
              </a:spcBef>
              <a:spcAft>
                <a:spcPts val="0"/>
              </a:spcAft>
              <a:buSzPts val="1000"/>
              <a:buFont typeface="DM Sans Light"/>
              <a:buChar char="○"/>
              <a:defRPr sz="1000">
                <a:latin typeface="DM Sans Light"/>
                <a:ea typeface="DM Sans Light"/>
                <a:cs typeface="DM Sans Light"/>
                <a:sym typeface="DM Sans Light"/>
              </a:defRPr>
            </a:lvl8pPr>
            <a:lvl9pPr indent="-292100" lvl="8" marL="4114800">
              <a:spcBef>
                <a:spcPts val="800"/>
              </a:spcBef>
              <a:spcAft>
                <a:spcPts val="800"/>
              </a:spcAft>
              <a:buSzPts val="1000"/>
              <a:buFont typeface="DM Sans Light"/>
              <a:buChar char="■"/>
              <a:defRPr sz="1000">
                <a:latin typeface="DM Sans Light"/>
                <a:ea typeface="DM Sans Light"/>
                <a:cs typeface="DM Sans Light"/>
                <a:sym typeface="DM Sans Light"/>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udience - Alt 2">
  <p:cSld name="CUSTOM_4_1">
    <p:spTree>
      <p:nvGrpSpPr>
        <p:cNvPr id="314" name="Shape 314"/>
        <p:cNvGrpSpPr/>
        <p:nvPr/>
      </p:nvGrpSpPr>
      <p:grpSpPr>
        <a:xfrm>
          <a:off x="0" y="0"/>
          <a:ext cx="0" cy="0"/>
          <a:chOff x="0" y="0"/>
          <a:chExt cx="0" cy="0"/>
        </a:xfrm>
      </p:grpSpPr>
      <p:sp>
        <p:nvSpPr>
          <p:cNvPr id="315" name="Google Shape;315;p40"/>
          <p:cNvSpPr/>
          <p:nvPr>
            <p:ph idx="2" type="pic"/>
          </p:nvPr>
        </p:nvSpPr>
        <p:spPr>
          <a:xfrm>
            <a:off x="75" y="0"/>
            <a:ext cx="2853300" cy="2436600"/>
          </a:xfrm>
          <a:prstGeom prst="rect">
            <a:avLst/>
          </a:prstGeom>
          <a:noFill/>
          <a:ln>
            <a:noFill/>
          </a:ln>
        </p:spPr>
      </p:sp>
      <p:sp>
        <p:nvSpPr>
          <p:cNvPr id="316" name="Google Shape;316;p40"/>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317" name="Google Shape;317;p40"/>
          <p:cNvSpPr txBox="1"/>
          <p:nvPr>
            <p:ph idx="1" type="subTitle"/>
          </p:nvPr>
        </p:nvSpPr>
        <p:spPr>
          <a:xfrm>
            <a:off x="361975" y="2614325"/>
            <a:ext cx="2061600" cy="277200"/>
          </a:xfrm>
          <a:prstGeom prst="rect">
            <a:avLst/>
          </a:prstGeom>
        </p:spPr>
        <p:txBody>
          <a:bodyPr anchorCtr="0" anchor="t" bIns="0" lIns="0" spcFirstLastPara="1" rIns="0" wrap="square" tIns="0">
            <a:sp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Four members">
  <p:cSld name="CUSTOM_5">
    <p:bg>
      <p:bgPr>
        <a:solidFill>
          <a:schemeClr val="lt1"/>
        </a:solidFill>
      </p:bgPr>
    </p:bg>
    <p:spTree>
      <p:nvGrpSpPr>
        <p:cNvPr id="318" name="Shape 318"/>
        <p:cNvGrpSpPr/>
        <p:nvPr/>
      </p:nvGrpSpPr>
      <p:grpSpPr>
        <a:xfrm>
          <a:off x="0" y="0"/>
          <a:ext cx="0" cy="0"/>
          <a:chOff x="0" y="0"/>
          <a:chExt cx="0" cy="0"/>
        </a:xfrm>
      </p:grpSpPr>
      <p:sp>
        <p:nvSpPr>
          <p:cNvPr id="319" name="Google Shape;319;p41"/>
          <p:cNvSpPr txBox="1"/>
          <p:nvPr>
            <p:ph idx="1" type="body"/>
          </p:nvPr>
        </p:nvSpPr>
        <p:spPr>
          <a:xfrm>
            <a:off x="352800" y="3754932"/>
            <a:ext cx="1588800" cy="688200"/>
          </a:xfrm>
          <a:prstGeom prst="rect">
            <a:avLst/>
          </a:prstGeom>
        </p:spPr>
        <p:txBody>
          <a:bodyPr anchorCtr="0" anchor="t" bIns="0" lIns="0" spcFirstLastPara="1" rIns="0" wrap="square" tIns="0">
            <a:noAutofit/>
          </a:bodyPr>
          <a:lstStyle>
            <a:lvl1pPr indent="-285750" lvl="0" marL="457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1pPr>
            <a:lvl2pPr indent="-285750" lvl="1" marL="914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2pPr>
            <a:lvl3pPr indent="-285750" lvl="2" marL="1371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3pPr>
            <a:lvl4pPr indent="-285750" lvl="3" marL="1828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4pPr>
            <a:lvl5pPr indent="-285750" lvl="4" marL="22860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5pPr>
            <a:lvl6pPr indent="-285750" lvl="5" marL="2743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6pPr>
            <a:lvl7pPr indent="-285750" lvl="6" marL="3200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7pPr>
            <a:lvl8pPr indent="-285750" lvl="7" marL="3657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8pPr>
            <a:lvl9pPr indent="-285750" lvl="8" marL="4114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9pPr>
          </a:lstStyle>
          <a:p/>
        </p:txBody>
      </p:sp>
      <p:sp>
        <p:nvSpPr>
          <p:cNvPr id="320" name="Google Shape;320;p41"/>
          <p:cNvSpPr txBox="1"/>
          <p:nvPr>
            <p:ph idx="2" type="body"/>
          </p:nvPr>
        </p:nvSpPr>
        <p:spPr>
          <a:xfrm>
            <a:off x="7187875" y="3754932"/>
            <a:ext cx="1588800" cy="688200"/>
          </a:xfrm>
          <a:prstGeom prst="rect">
            <a:avLst/>
          </a:prstGeom>
        </p:spPr>
        <p:txBody>
          <a:bodyPr anchorCtr="0" anchor="t" bIns="0" lIns="0" spcFirstLastPara="1" rIns="0" wrap="square" tIns="0">
            <a:noAutofit/>
          </a:bodyPr>
          <a:lstStyle>
            <a:lvl1pPr indent="-285750" lvl="0" marL="457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1pPr>
            <a:lvl2pPr indent="-285750" lvl="1" marL="914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2pPr>
            <a:lvl3pPr indent="-285750" lvl="2" marL="1371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3pPr>
            <a:lvl4pPr indent="-285750" lvl="3" marL="1828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4pPr>
            <a:lvl5pPr indent="-285750" lvl="4" marL="22860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5pPr>
            <a:lvl6pPr indent="-285750" lvl="5" marL="2743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6pPr>
            <a:lvl7pPr indent="-285750" lvl="6" marL="3200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7pPr>
            <a:lvl8pPr indent="-285750" lvl="7" marL="3657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8pPr>
            <a:lvl9pPr indent="-285750" lvl="8" marL="4114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9pPr>
          </a:lstStyle>
          <a:p/>
        </p:txBody>
      </p:sp>
      <p:sp>
        <p:nvSpPr>
          <p:cNvPr id="321" name="Google Shape;321;p41"/>
          <p:cNvSpPr txBox="1"/>
          <p:nvPr>
            <p:ph idx="3" type="body"/>
          </p:nvPr>
        </p:nvSpPr>
        <p:spPr>
          <a:xfrm>
            <a:off x="4924400" y="3754932"/>
            <a:ext cx="1588800" cy="688200"/>
          </a:xfrm>
          <a:prstGeom prst="rect">
            <a:avLst/>
          </a:prstGeom>
        </p:spPr>
        <p:txBody>
          <a:bodyPr anchorCtr="0" anchor="t" bIns="0" lIns="0" spcFirstLastPara="1" rIns="0" wrap="square" tIns="0">
            <a:noAutofit/>
          </a:bodyPr>
          <a:lstStyle>
            <a:lvl1pPr indent="-285750" lvl="0" marL="457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1pPr>
            <a:lvl2pPr indent="-285750" lvl="1" marL="914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2pPr>
            <a:lvl3pPr indent="-285750" lvl="2" marL="1371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3pPr>
            <a:lvl4pPr indent="-285750" lvl="3" marL="1828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4pPr>
            <a:lvl5pPr indent="-285750" lvl="4" marL="22860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5pPr>
            <a:lvl6pPr indent="-285750" lvl="5" marL="2743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6pPr>
            <a:lvl7pPr indent="-285750" lvl="6" marL="3200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7pPr>
            <a:lvl8pPr indent="-285750" lvl="7" marL="3657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8pPr>
            <a:lvl9pPr indent="-285750" lvl="8" marL="4114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9pPr>
          </a:lstStyle>
          <a:p/>
        </p:txBody>
      </p:sp>
      <p:sp>
        <p:nvSpPr>
          <p:cNvPr id="322" name="Google Shape;322;p41"/>
          <p:cNvSpPr txBox="1"/>
          <p:nvPr>
            <p:ph idx="4" type="body"/>
          </p:nvPr>
        </p:nvSpPr>
        <p:spPr>
          <a:xfrm>
            <a:off x="2643063" y="3754932"/>
            <a:ext cx="1588800" cy="688200"/>
          </a:xfrm>
          <a:prstGeom prst="rect">
            <a:avLst/>
          </a:prstGeom>
        </p:spPr>
        <p:txBody>
          <a:bodyPr anchorCtr="0" anchor="t" bIns="0" lIns="0" spcFirstLastPara="1" rIns="0" wrap="square" tIns="0">
            <a:noAutofit/>
          </a:bodyPr>
          <a:lstStyle>
            <a:lvl1pPr indent="-285750" lvl="0" marL="457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1pPr>
            <a:lvl2pPr indent="-285750" lvl="1" marL="914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2pPr>
            <a:lvl3pPr indent="-285750" lvl="2" marL="1371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3pPr>
            <a:lvl4pPr indent="-285750" lvl="3" marL="1828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4pPr>
            <a:lvl5pPr indent="-285750" lvl="4" marL="22860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5pPr>
            <a:lvl6pPr indent="-285750" lvl="5" marL="27432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6pPr>
            <a:lvl7pPr indent="-285750" lvl="6" marL="32004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7pPr>
            <a:lvl8pPr indent="-285750" lvl="7" marL="36576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8pPr>
            <a:lvl9pPr indent="-285750" lvl="8" marL="4114800" algn="ctr">
              <a:spcBef>
                <a:spcPts val="0"/>
              </a:spcBef>
              <a:spcAft>
                <a:spcPts val="0"/>
              </a:spcAft>
              <a:buClr>
                <a:schemeClr val="dk1"/>
              </a:buClr>
              <a:buSzPts val="900"/>
              <a:buFont typeface="DM Sans Light"/>
              <a:buChar char="■"/>
              <a:defRPr sz="900">
                <a:solidFill>
                  <a:schemeClr val="dk1"/>
                </a:solidFill>
                <a:latin typeface="DM Sans Light"/>
                <a:ea typeface="DM Sans Light"/>
                <a:cs typeface="DM Sans Light"/>
                <a:sym typeface="DM Sans Light"/>
              </a:defRPr>
            </a:lvl9pPr>
          </a:lstStyle>
          <a:p/>
        </p:txBody>
      </p:sp>
      <p:sp>
        <p:nvSpPr>
          <p:cNvPr id="323" name="Google Shape;323;p41"/>
          <p:cNvSpPr/>
          <p:nvPr>
            <p:ph idx="5" type="pic"/>
          </p:nvPr>
        </p:nvSpPr>
        <p:spPr>
          <a:xfrm>
            <a:off x="2941550" y="1923334"/>
            <a:ext cx="991800" cy="991800"/>
          </a:xfrm>
          <a:prstGeom prst="rect">
            <a:avLst/>
          </a:prstGeom>
          <a:noFill/>
          <a:ln>
            <a:noFill/>
          </a:ln>
        </p:spPr>
      </p:sp>
      <p:sp>
        <p:nvSpPr>
          <p:cNvPr id="324" name="Google Shape;324;p41"/>
          <p:cNvSpPr/>
          <p:nvPr>
            <p:ph idx="6" type="pic"/>
          </p:nvPr>
        </p:nvSpPr>
        <p:spPr>
          <a:xfrm>
            <a:off x="5227063" y="1923334"/>
            <a:ext cx="991800" cy="991800"/>
          </a:xfrm>
          <a:prstGeom prst="rect">
            <a:avLst/>
          </a:prstGeom>
          <a:noFill/>
          <a:ln>
            <a:noFill/>
          </a:ln>
        </p:spPr>
      </p:sp>
      <p:sp>
        <p:nvSpPr>
          <p:cNvPr id="325" name="Google Shape;325;p41"/>
          <p:cNvSpPr/>
          <p:nvPr>
            <p:ph idx="7" type="pic"/>
          </p:nvPr>
        </p:nvSpPr>
        <p:spPr>
          <a:xfrm>
            <a:off x="7495263" y="1923334"/>
            <a:ext cx="991800" cy="991800"/>
          </a:xfrm>
          <a:prstGeom prst="rect">
            <a:avLst/>
          </a:prstGeom>
          <a:noFill/>
          <a:ln>
            <a:noFill/>
          </a:ln>
        </p:spPr>
      </p:sp>
      <p:cxnSp>
        <p:nvCxnSpPr>
          <p:cNvPr id="326" name="Google Shape;326;p41"/>
          <p:cNvCxnSpPr/>
          <p:nvPr/>
        </p:nvCxnSpPr>
        <p:spPr>
          <a:xfrm>
            <a:off x="2286125" y="1801500"/>
            <a:ext cx="0" cy="3342000"/>
          </a:xfrm>
          <a:prstGeom prst="straightConnector1">
            <a:avLst/>
          </a:prstGeom>
          <a:noFill/>
          <a:ln cap="flat" cmpd="sng" w="19050">
            <a:solidFill>
              <a:schemeClr val="lt1"/>
            </a:solidFill>
            <a:prstDash val="solid"/>
            <a:round/>
            <a:headEnd len="med" w="med" type="none"/>
            <a:tailEnd len="med" w="med" type="none"/>
          </a:ln>
        </p:spPr>
      </p:cxnSp>
      <p:cxnSp>
        <p:nvCxnSpPr>
          <p:cNvPr id="327" name="Google Shape;327;p41"/>
          <p:cNvCxnSpPr/>
          <p:nvPr/>
        </p:nvCxnSpPr>
        <p:spPr>
          <a:xfrm>
            <a:off x="4580525" y="1801500"/>
            <a:ext cx="0" cy="3342000"/>
          </a:xfrm>
          <a:prstGeom prst="straightConnector1">
            <a:avLst/>
          </a:prstGeom>
          <a:noFill/>
          <a:ln cap="flat" cmpd="sng" w="19050">
            <a:solidFill>
              <a:schemeClr val="lt1"/>
            </a:solidFill>
            <a:prstDash val="solid"/>
            <a:round/>
            <a:headEnd len="med" w="med" type="none"/>
            <a:tailEnd len="med" w="med" type="none"/>
          </a:ln>
        </p:spPr>
      </p:cxnSp>
      <p:cxnSp>
        <p:nvCxnSpPr>
          <p:cNvPr id="328" name="Google Shape;328;p41"/>
          <p:cNvCxnSpPr/>
          <p:nvPr/>
        </p:nvCxnSpPr>
        <p:spPr>
          <a:xfrm>
            <a:off x="6857075" y="1801500"/>
            <a:ext cx="0" cy="3342000"/>
          </a:xfrm>
          <a:prstGeom prst="straightConnector1">
            <a:avLst/>
          </a:prstGeom>
          <a:noFill/>
          <a:ln cap="flat" cmpd="sng" w="19050">
            <a:solidFill>
              <a:schemeClr val="lt1"/>
            </a:solidFill>
            <a:prstDash val="solid"/>
            <a:round/>
            <a:headEnd len="med" w="med" type="none"/>
            <a:tailEnd len="med" w="med" type="none"/>
          </a:ln>
        </p:spPr>
      </p:cxnSp>
      <p:sp>
        <p:nvSpPr>
          <p:cNvPr id="329" name="Google Shape;329;p41"/>
          <p:cNvSpPr/>
          <p:nvPr>
            <p:ph idx="8" type="pic"/>
          </p:nvPr>
        </p:nvSpPr>
        <p:spPr>
          <a:xfrm>
            <a:off x="651288" y="1923334"/>
            <a:ext cx="991800" cy="991800"/>
          </a:xfrm>
          <a:prstGeom prst="rect">
            <a:avLst/>
          </a:prstGeom>
          <a:noFill/>
          <a:ln>
            <a:noFill/>
          </a:ln>
        </p:spPr>
      </p:sp>
      <p:sp>
        <p:nvSpPr>
          <p:cNvPr id="330" name="Google Shape;330;p41"/>
          <p:cNvSpPr txBox="1"/>
          <p:nvPr>
            <p:ph type="title"/>
          </p:nvPr>
        </p:nvSpPr>
        <p:spPr>
          <a:xfrm>
            <a:off x="361975" y="962092"/>
            <a:ext cx="57186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600">
                <a:solidFill>
                  <a:schemeClr val="dk1"/>
                </a:solidFill>
              </a:defRPr>
            </a:lvl1pPr>
            <a:lvl2pPr lvl="1">
              <a:lnSpc>
                <a:spcPct val="90000"/>
              </a:lnSpc>
              <a:spcBef>
                <a:spcPts val="0"/>
              </a:spcBef>
              <a:spcAft>
                <a:spcPts val="0"/>
              </a:spcAft>
              <a:buNone/>
              <a:defRPr sz="3600">
                <a:solidFill>
                  <a:schemeClr val="dk1"/>
                </a:solidFill>
              </a:defRPr>
            </a:lvl2pPr>
            <a:lvl3pPr lvl="2">
              <a:lnSpc>
                <a:spcPct val="90000"/>
              </a:lnSpc>
              <a:spcBef>
                <a:spcPts val="0"/>
              </a:spcBef>
              <a:spcAft>
                <a:spcPts val="0"/>
              </a:spcAft>
              <a:buNone/>
              <a:defRPr sz="3600">
                <a:solidFill>
                  <a:schemeClr val="dk1"/>
                </a:solidFill>
              </a:defRPr>
            </a:lvl3pPr>
            <a:lvl4pPr lvl="3">
              <a:lnSpc>
                <a:spcPct val="90000"/>
              </a:lnSpc>
              <a:spcBef>
                <a:spcPts val="0"/>
              </a:spcBef>
              <a:spcAft>
                <a:spcPts val="0"/>
              </a:spcAft>
              <a:buNone/>
              <a:defRPr sz="3600">
                <a:solidFill>
                  <a:schemeClr val="dk1"/>
                </a:solidFill>
              </a:defRPr>
            </a:lvl4pPr>
            <a:lvl5pPr lvl="4">
              <a:lnSpc>
                <a:spcPct val="90000"/>
              </a:lnSpc>
              <a:spcBef>
                <a:spcPts val="0"/>
              </a:spcBef>
              <a:spcAft>
                <a:spcPts val="0"/>
              </a:spcAft>
              <a:buNone/>
              <a:defRPr sz="3600">
                <a:solidFill>
                  <a:schemeClr val="dk1"/>
                </a:solidFill>
              </a:defRPr>
            </a:lvl5pPr>
            <a:lvl6pPr lvl="5">
              <a:lnSpc>
                <a:spcPct val="90000"/>
              </a:lnSpc>
              <a:spcBef>
                <a:spcPts val="0"/>
              </a:spcBef>
              <a:spcAft>
                <a:spcPts val="0"/>
              </a:spcAft>
              <a:buNone/>
              <a:defRPr sz="3600">
                <a:solidFill>
                  <a:schemeClr val="dk1"/>
                </a:solidFill>
              </a:defRPr>
            </a:lvl6pPr>
            <a:lvl7pPr lvl="6">
              <a:lnSpc>
                <a:spcPct val="90000"/>
              </a:lnSpc>
              <a:spcBef>
                <a:spcPts val="0"/>
              </a:spcBef>
              <a:spcAft>
                <a:spcPts val="0"/>
              </a:spcAft>
              <a:buNone/>
              <a:defRPr sz="3600">
                <a:solidFill>
                  <a:schemeClr val="dk1"/>
                </a:solidFill>
              </a:defRPr>
            </a:lvl7pPr>
            <a:lvl8pPr lvl="7">
              <a:lnSpc>
                <a:spcPct val="90000"/>
              </a:lnSpc>
              <a:spcBef>
                <a:spcPts val="0"/>
              </a:spcBef>
              <a:spcAft>
                <a:spcPts val="0"/>
              </a:spcAft>
              <a:buNone/>
              <a:defRPr sz="3600">
                <a:solidFill>
                  <a:schemeClr val="dk1"/>
                </a:solidFill>
              </a:defRPr>
            </a:lvl8pPr>
            <a:lvl9pPr lvl="8">
              <a:lnSpc>
                <a:spcPct val="90000"/>
              </a:lnSpc>
              <a:spcBef>
                <a:spcPts val="0"/>
              </a:spcBef>
              <a:spcAft>
                <a:spcPts val="0"/>
              </a:spcAft>
              <a:buNone/>
              <a:defRPr sz="3600">
                <a:solidFill>
                  <a:schemeClr val="dk1"/>
                </a:solidFill>
              </a:defRPr>
            </a:lvl9pPr>
          </a:lstStyle>
          <a:p/>
        </p:txBody>
      </p:sp>
      <p:sp>
        <p:nvSpPr>
          <p:cNvPr id="331" name="Google Shape;331;p41"/>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dk1"/>
                </a:solidFill>
                <a:latin typeface="DM Sans"/>
                <a:ea typeface="DM Sans"/>
                <a:cs typeface="DM Sans"/>
                <a:sym typeface="DM Sans"/>
              </a:defRPr>
            </a:lvl1pPr>
            <a:lvl2pPr lvl="1" algn="r">
              <a:buNone/>
              <a:defRPr sz="700">
                <a:solidFill>
                  <a:schemeClr val="dk1"/>
                </a:solidFill>
                <a:latin typeface="DM Sans"/>
                <a:ea typeface="DM Sans"/>
                <a:cs typeface="DM Sans"/>
                <a:sym typeface="DM Sans"/>
              </a:defRPr>
            </a:lvl2pPr>
            <a:lvl3pPr lvl="2" algn="r">
              <a:buNone/>
              <a:defRPr sz="700">
                <a:solidFill>
                  <a:schemeClr val="dk1"/>
                </a:solidFill>
                <a:latin typeface="DM Sans"/>
                <a:ea typeface="DM Sans"/>
                <a:cs typeface="DM Sans"/>
                <a:sym typeface="DM Sans"/>
              </a:defRPr>
            </a:lvl3pPr>
            <a:lvl4pPr lvl="3" algn="r">
              <a:buNone/>
              <a:defRPr sz="700">
                <a:solidFill>
                  <a:schemeClr val="dk1"/>
                </a:solidFill>
                <a:latin typeface="DM Sans"/>
                <a:ea typeface="DM Sans"/>
                <a:cs typeface="DM Sans"/>
                <a:sym typeface="DM Sans"/>
              </a:defRPr>
            </a:lvl4pPr>
            <a:lvl5pPr lvl="4" algn="r">
              <a:buNone/>
              <a:defRPr sz="700">
                <a:solidFill>
                  <a:schemeClr val="dk1"/>
                </a:solidFill>
                <a:latin typeface="DM Sans"/>
                <a:ea typeface="DM Sans"/>
                <a:cs typeface="DM Sans"/>
                <a:sym typeface="DM Sans"/>
              </a:defRPr>
            </a:lvl5pPr>
            <a:lvl6pPr lvl="5" algn="r">
              <a:buNone/>
              <a:defRPr sz="700">
                <a:solidFill>
                  <a:schemeClr val="dk1"/>
                </a:solidFill>
                <a:latin typeface="DM Sans"/>
                <a:ea typeface="DM Sans"/>
                <a:cs typeface="DM Sans"/>
                <a:sym typeface="DM Sans"/>
              </a:defRPr>
            </a:lvl6pPr>
            <a:lvl7pPr lvl="6" algn="r">
              <a:buNone/>
              <a:defRPr sz="700">
                <a:solidFill>
                  <a:schemeClr val="dk1"/>
                </a:solidFill>
                <a:latin typeface="DM Sans"/>
                <a:ea typeface="DM Sans"/>
                <a:cs typeface="DM Sans"/>
                <a:sym typeface="DM Sans"/>
              </a:defRPr>
            </a:lvl7pPr>
            <a:lvl8pPr lvl="7" algn="r">
              <a:buNone/>
              <a:defRPr sz="700">
                <a:solidFill>
                  <a:schemeClr val="dk1"/>
                </a:solidFill>
                <a:latin typeface="DM Sans"/>
                <a:ea typeface="DM Sans"/>
                <a:cs typeface="DM Sans"/>
                <a:sym typeface="DM Sans"/>
              </a:defRPr>
            </a:lvl8pPr>
            <a:lvl9pPr lvl="8" algn="r">
              <a:buNone/>
              <a:defRPr sz="700">
                <a:solidFill>
                  <a:schemeClr val="dk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332" name="Google Shape;332;p41"/>
          <p:cNvSpPr txBox="1"/>
          <p:nvPr>
            <p:ph idx="9"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
        <p:nvSpPr>
          <p:cNvPr id="333" name="Google Shape;333;p41"/>
          <p:cNvSpPr txBox="1"/>
          <p:nvPr>
            <p:ph idx="13" type="subTitle"/>
          </p:nvPr>
        </p:nvSpPr>
        <p:spPr>
          <a:xfrm>
            <a:off x="353250" y="3248209"/>
            <a:ext cx="1587900" cy="187800"/>
          </a:xfrm>
          <a:prstGeom prst="rect">
            <a:avLst/>
          </a:prstGeom>
        </p:spPr>
        <p:txBody>
          <a:bodyPr anchorCtr="0" anchor="t" bIns="0" lIns="0" spcFirstLastPara="1" rIns="0" wrap="square" tIns="0">
            <a:spAutoFit/>
          </a:bodyPr>
          <a:lstStyle>
            <a:lvl1pPr lvl="0" algn="ctr">
              <a:spcBef>
                <a:spcPts val="0"/>
              </a:spcBef>
              <a:spcAft>
                <a:spcPts val="0"/>
              </a:spcAft>
              <a:buClr>
                <a:schemeClr val="accent1"/>
              </a:buClr>
              <a:buSzPts val="1400"/>
              <a:buNone/>
              <a:defRPr>
                <a:solidFill>
                  <a:schemeClr val="accent1"/>
                </a:solidFill>
              </a:defRPr>
            </a:lvl1pPr>
            <a:lvl2pPr lvl="1" algn="ctr">
              <a:spcBef>
                <a:spcPts val="0"/>
              </a:spcBef>
              <a:spcAft>
                <a:spcPts val="0"/>
              </a:spcAft>
              <a:buClr>
                <a:schemeClr val="accent1"/>
              </a:buClr>
              <a:buSzPts val="1000"/>
              <a:buNone/>
              <a:defRPr sz="1000">
                <a:solidFill>
                  <a:schemeClr val="accent1"/>
                </a:solidFill>
              </a:defRPr>
            </a:lvl2pPr>
            <a:lvl3pPr lvl="2" algn="ctr">
              <a:spcBef>
                <a:spcPts val="0"/>
              </a:spcBef>
              <a:spcAft>
                <a:spcPts val="0"/>
              </a:spcAft>
              <a:buClr>
                <a:schemeClr val="accent1"/>
              </a:buClr>
              <a:buSzPts val="1000"/>
              <a:buNone/>
              <a:defRPr sz="1000">
                <a:solidFill>
                  <a:schemeClr val="accent1"/>
                </a:solidFill>
              </a:defRPr>
            </a:lvl3pPr>
            <a:lvl4pPr lvl="3" algn="ctr">
              <a:spcBef>
                <a:spcPts val="0"/>
              </a:spcBef>
              <a:spcAft>
                <a:spcPts val="0"/>
              </a:spcAft>
              <a:buClr>
                <a:schemeClr val="accent1"/>
              </a:buClr>
              <a:buSzPts val="1000"/>
              <a:buNone/>
              <a:defRPr sz="1000">
                <a:solidFill>
                  <a:schemeClr val="accent1"/>
                </a:solidFill>
              </a:defRPr>
            </a:lvl4pPr>
            <a:lvl5pPr lvl="4" algn="ctr">
              <a:spcBef>
                <a:spcPts val="0"/>
              </a:spcBef>
              <a:spcAft>
                <a:spcPts val="0"/>
              </a:spcAft>
              <a:buClr>
                <a:schemeClr val="accent1"/>
              </a:buClr>
              <a:buSzPts val="1000"/>
              <a:buNone/>
              <a:defRPr sz="1000">
                <a:solidFill>
                  <a:schemeClr val="accent1"/>
                </a:solidFill>
              </a:defRPr>
            </a:lvl5pPr>
            <a:lvl6pPr lvl="5" algn="ctr">
              <a:spcBef>
                <a:spcPts val="0"/>
              </a:spcBef>
              <a:spcAft>
                <a:spcPts val="0"/>
              </a:spcAft>
              <a:buClr>
                <a:schemeClr val="accent1"/>
              </a:buClr>
              <a:buSzPts val="1000"/>
              <a:buNone/>
              <a:defRPr sz="1000">
                <a:solidFill>
                  <a:schemeClr val="accent1"/>
                </a:solidFill>
              </a:defRPr>
            </a:lvl6pPr>
            <a:lvl7pPr lvl="6" algn="ctr">
              <a:spcBef>
                <a:spcPts val="0"/>
              </a:spcBef>
              <a:spcAft>
                <a:spcPts val="0"/>
              </a:spcAft>
              <a:buClr>
                <a:schemeClr val="accent1"/>
              </a:buClr>
              <a:buSzPts val="1000"/>
              <a:buNone/>
              <a:defRPr sz="1000">
                <a:solidFill>
                  <a:schemeClr val="accent1"/>
                </a:solidFill>
              </a:defRPr>
            </a:lvl7pPr>
            <a:lvl8pPr lvl="7" algn="ctr">
              <a:spcBef>
                <a:spcPts val="0"/>
              </a:spcBef>
              <a:spcAft>
                <a:spcPts val="0"/>
              </a:spcAft>
              <a:buClr>
                <a:schemeClr val="accent1"/>
              </a:buClr>
              <a:buSzPts val="1000"/>
              <a:buNone/>
              <a:defRPr sz="1000">
                <a:solidFill>
                  <a:schemeClr val="accent1"/>
                </a:solidFill>
              </a:defRPr>
            </a:lvl8pPr>
            <a:lvl9pPr lvl="8" algn="ctr">
              <a:spcBef>
                <a:spcPts val="0"/>
              </a:spcBef>
              <a:spcAft>
                <a:spcPts val="0"/>
              </a:spcAft>
              <a:buClr>
                <a:schemeClr val="accent1"/>
              </a:buClr>
              <a:buSzPts val="1000"/>
              <a:buNone/>
              <a:defRPr sz="1000">
                <a:solidFill>
                  <a:schemeClr val="accent1"/>
                </a:solidFill>
              </a:defRPr>
            </a:lvl9pPr>
          </a:lstStyle>
          <a:p/>
        </p:txBody>
      </p:sp>
      <p:sp>
        <p:nvSpPr>
          <p:cNvPr id="334" name="Google Shape;334;p41"/>
          <p:cNvSpPr txBox="1"/>
          <p:nvPr>
            <p:ph idx="14" type="subTitle"/>
          </p:nvPr>
        </p:nvSpPr>
        <p:spPr>
          <a:xfrm>
            <a:off x="353250" y="3050375"/>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800"/>
              <a:buNone/>
              <a:defRPr sz="800">
                <a:solidFill>
                  <a:schemeClr val="dk1"/>
                </a:solidFill>
              </a:defRPr>
            </a:lvl1pPr>
            <a:lvl2pPr lvl="1" algn="ctr">
              <a:spcBef>
                <a:spcPts val="0"/>
              </a:spcBef>
              <a:spcAft>
                <a:spcPts val="0"/>
              </a:spcAft>
              <a:buClr>
                <a:schemeClr val="dk1"/>
              </a:buClr>
              <a:buSzPts val="800"/>
              <a:buNone/>
              <a:defRPr sz="800">
                <a:solidFill>
                  <a:schemeClr val="dk1"/>
                </a:solidFill>
              </a:defRPr>
            </a:lvl2pPr>
            <a:lvl3pPr lvl="2" algn="ctr">
              <a:spcBef>
                <a:spcPts val="0"/>
              </a:spcBef>
              <a:spcAft>
                <a:spcPts val="0"/>
              </a:spcAft>
              <a:buClr>
                <a:schemeClr val="dk1"/>
              </a:buClr>
              <a:buSzPts val="800"/>
              <a:buNone/>
              <a:defRPr sz="800">
                <a:solidFill>
                  <a:schemeClr val="dk1"/>
                </a:solidFill>
              </a:defRPr>
            </a:lvl3pPr>
            <a:lvl4pPr lvl="3" algn="ctr">
              <a:spcBef>
                <a:spcPts val="0"/>
              </a:spcBef>
              <a:spcAft>
                <a:spcPts val="0"/>
              </a:spcAft>
              <a:buClr>
                <a:schemeClr val="dk1"/>
              </a:buClr>
              <a:buSzPts val="800"/>
              <a:buNone/>
              <a:defRPr sz="800">
                <a:solidFill>
                  <a:schemeClr val="dk1"/>
                </a:solidFill>
              </a:defRPr>
            </a:lvl4pPr>
            <a:lvl5pPr lvl="4" algn="ctr">
              <a:spcBef>
                <a:spcPts val="0"/>
              </a:spcBef>
              <a:spcAft>
                <a:spcPts val="0"/>
              </a:spcAft>
              <a:buClr>
                <a:schemeClr val="dk1"/>
              </a:buClr>
              <a:buSzPts val="800"/>
              <a:buNone/>
              <a:defRPr sz="800">
                <a:solidFill>
                  <a:schemeClr val="dk1"/>
                </a:solidFill>
              </a:defRPr>
            </a:lvl5pPr>
            <a:lvl6pPr lvl="5" algn="ctr">
              <a:spcBef>
                <a:spcPts val="0"/>
              </a:spcBef>
              <a:spcAft>
                <a:spcPts val="0"/>
              </a:spcAft>
              <a:buClr>
                <a:schemeClr val="dk1"/>
              </a:buClr>
              <a:buSzPts val="800"/>
              <a:buNone/>
              <a:defRPr sz="800">
                <a:solidFill>
                  <a:schemeClr val="dk1"/>
                </a:solidFill>
              </a:defRPr>
            </a:lvl6pPr>
            <a:lvl7pPr lvl="6" algn="ctr">
              <a:spcBef>
                <a:spcPts val="0"/>
              </a:spcBef>
              <a:spcAft>
                <a:spcPts val="0"/>
              </a:spcAft>
              <a:buClr>
                <a:schemeClr val="dk1"/>
              </a:buClr>
              <a:buSzPts val="800"/>
              <a:buNone/>
              <a:defRPr sz="800">
                <a:solidFill>
                  <a:schemeClr val="dk1"/>
                </a:solidFill>
              </a:defRPr>
            </a:lvl7pPr>
            <a:lvl8pPr lvl="7" algn="ctr">
              <a:spcBef>
                <a:spcPts val="0"/>
              </a:spcBef>
              <a:spcAft>
                <a:spcPts val="0"/>
              </a:spcAft>
              <a:buClr>
                <a:schemeClr val="dk1"/>
              </a:buClr>
              <a:buSzPts val="800"/>
              <a:buNone/>
              <a:defRPr sz="800">
                <a:solidFill>
                  <a:schemeClr val="dk1"/>
                </a:solidFill>
              </a:defRPr>
            </a:lvl8pPr>
            <a:lvl9pPr lvl="8" algn="ctr">
              <a:spcBef>
                <a:spcPts val="0"/>
              </a:spcBef>
              <a:spcAft>
                <a:spcPts val="0"/>
              </a:spcAft>
              <a:buClr>
                <a:schemeClr val="dk1"/>
              </a:buClr>
              <a:buSzPts val="800"/>
              <a:buNone/>
              <a:defRPr sz="800">
                <a:solidFill>
                  <a:schemeClr val="dk1"/>
                </a:solidFill>
              </a:defRPr>
            </a:lvl9pPr>
          </a:lstStyle>
          <a:p/>
        </p:txBody>
      </p:sp>
      <p:sp>
        <p:nvSpPr>
          <p:cNvPr id="335" name="Google Shape;335;p41"/>
          <p:cNvSpPr txBox="1"/>
          <p:nvPr>
            <p:ph idx="15" type="subTitle"/>
          </p:nvPr>
        </p:nvSpPr>
        <p:spPr>
          <a:xfrm>
            <a:off x="353250" y="4598973"/>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accent1"/>
              </a:buClr>
              <a:buSzPts val="900"/>
              <a:buFont typeface="DM Sans Light"/>
              <a:buNone/>
              <a:defRPr sz="900">
                <a:solidFill>
                  <a:schemeClr val="accent1"/>
                </a:solidFill>
                <a:latin typeface="DM Sans Light"/>
                <a:ea typeface="DM Sans Light"/>
                <a:cs typeface="DM Sans Light"/>
                <a:sym typeface="DM Sans Light"/>
              </a:defRPr>
            </a:lvl1pPr>
            <a:lvl2pPr lvl="1"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9pPr>
          </a:lstStyle>
          <a:p/>
        </p:txBody>
      </p:sp>
      <p:sp>
        <p:nvSpPr>
          <p:cNvPr id="336" name="Google Shape;336;p41"/>
          <p:cNvSpPr txBox="1"/>
          <p:nvPr>
            <p:ph idx="16" type="subTitle"/>
          </p:nvPr>
        </p:nvSpPr>
        <p:spPr>
          <a:xfrm>
            <a:off x="7188325" y="3248209"/>
            <a:ext cx="1587900" cy="187800"/>
          </a:xfrm>
          <a:prstGeom prst="rect">
            <a:avLst/>
          </a:prstGeom>
        </p:spPr>
        <p:txBody>
          <a:bodyPr anchorCtr="0" anchor="t" bIns="0" lIns="0" spcFirstLastPara="1" rIns="0" wrap="square" tIns="0">
            <a:spAutoFit/>
          </a:bodyPr>
          <a:lstStyle>
            <a:lvl1pPr lvl="0" algn="ctr">
              <a:spcBef>
                <a:spcPts val="0"/>
              </a:spcBef>
              <a:spcAft>
                <a:spcPts val="0"/>
              </a:spcAft>
              <a:buClr>
                <a:schemeClr val="accent1"/>
              </a:buClr>
              <a:buSzPts val="1400"/>
              <a:buNone/>
              <a:defRPr>
                <a:solidFill>
                  <a:schemeClr val="accent1"/>
                </a:solidFill>
              </a:defRPr>
            </a:lvl1pPr>
            <a:lvl2pPr lvl="1" algn="ctr">
              <a:spcBef>
                <a:spcPts val="0"/>
              </a:spcBef>
              <a:spcAft>
                <a:spcPts val="0"/>
              </a:spcAft>
              <a:buClr>
                <a:schemeClr val="accent1"/>
              </a:buClr>
              <a:buSzPts val="1000"/>
              <a:buNone/>
              <a:defRPr sz="1000">
                <a:solidFill>
                  <a:schemeClr val="accent1"/>
                </a:solidFill>
              </a:defRPr>
            </a:lvl2pPr>
            <a:lvl3pPr lvl="2" algn="ctr">
              <a:spcBef>
                <a:spcPts val="0"/>
              </a:spcBef>
              <a:spcAft>
                <a:spcPts val="0"/>
              </a:spcAft>
              <a:buClr>
                <a:schemeClr val="accent1"/>
              </a:buClr>
              <a:buSzPts val="1000"/>
              <a:buNone/>
              <a:defRPr sz="1000">
                <a:solidFill>
                  <a:schemeClr val="accent1"/>
                </a:solidFill>
              </a:defRPr>
            </a:lvl3pPr>
            <a:lvl4pPr lvl="3" algn="ctr">
              <a:spcBef>
                <a:spcPts val="0"/>
              </a:spcBef>
              <a:spcAft>
                <a:spcPts val="0"/>
              </a:spcAft>
              <a:buClr>
                <a:schemeClr val="accent1"/>
              </a:buClr>
              <a:buSzPts val="1000"/>
              <a:buNone/>
              <a:defRPr sz="1000">
                <a:solidFill>
                  <a:schemeClr val="accent1"/>
                </a:solidFill>
              </a:defRPr>
            </a:lvl4pPr>
            <a:lvl5pPr lvl="4" algn="ctr">
              <a:spcBef>
                <a:spcPts val="0"/>
              </a:spcBef>
              <a:spcAft>
                <a:spcPts val="0"/>
              </a:spcAft>
              <a:buClr>
                <a:schemeClr val="accent1"/>
              </a:buClr>
              <a:buSzPts val="1000"/>
              <a:buNone/>
              <a:defRPr sz="1000">
                <a:solidFill>
                  <a:schemeClr val="accent1"/>
                </a:solidFill>
              </a:defRPr>
            </a:lvl5pPr>
            <a:lvl6pPr lvl="5" algn="ctr">
              <a:spcBef>
                <a:spcPts val="0"/>
              </a:spcBef>
              <a:spcAft>
                <a:spcPts val="0"/>
              </a:spcAft>
              <a:buClr>
                <a:schemeClr val="accent1"/>
              </a:buClr>
              <a:buSzPts val="1000"/>
              <a:buNone/>
              <a:defRPr sz="1000">
                <a:solidFill>
                  <a:schemeClr val="accent1"/>
                </a:solidFill>
              </a:defRPr>
            </a:lvl6pPr>
            <a:lvl7pPr lvl="6" algn="ctr">
              <a:spcBef>
                <a:spcPts val="0"/>
              </a:spcBef>
              <a:spcAft>
                <a:spcPts val="0"/>
              </a:spcAft>
              <a:buClr>
                <a:schemeClr val="accent1"/>
              </a:buClr>
              <a:buSzPts val="1000"/>
              <a:buNone/>
              <a:defRPr sz="1000">
                <a:solidFill>
                  <a:schemeClr val="accent1"/>
                </a:solidFill>
              </a:defRPr>
            </a:lvl7pPr>
            <a:lvl8pPr lvl="7" algn="ctr">
              <a:spcBef>
                <a:spcPts val="0"/>
              </a:spcBef>
              <a:spcAft>
                <a:spcPts val="0"/>
              </a:spcAft>
              <a:buClr>
                <a:schemeClr val="accent1"/>
              </a:buClr>
              <a:buSzPts val="1000"/>
              <a:buNone/>
              <a:defRPr sz="1000">
                <a:solidFill>
                  <a:schemeClr val="accent1"/>
                </a:solidFill>
              </a:defRPr>
            </a:lvl8pPr>
            <a:lvl9pPr lvl="8" algn="ctr">
              <a:spcBef>
                <a:spcPts val="0"/>
              </a:spcBef>
              <a:spcAft>
                <a:spcPts val="0"/>
              </a:spcAft>
              <a:buClr>
                <a:schemeClr val="accent1"/>
              </a:buClr>
              <a:buSzPts val="1000"/>
              <a:buNone/>
              <a:defRPr sz="1000">
                <a:solidFill>
                  <a:schemeClr val="accent1"/>
                </a:solidFill>
              </a:defRPr>
            </a:lvl9pPr>
          </a:lstStyle>
          <a:p/>
        </p:txBody>
      </p:sp>
      <p:sp>
        <p:nvSpPr>
          <p:cNvPr id="337" name="Google Shape;337;p41"/>
          <p:cNvSpPr txBox="1"/>
          <p:nvPr>
            <p:ph idx="17" type="subTitle"/>
          </p:nvPr>
        </p:nvSpPr>
        <p:spPr>
          <a:xfrm>
            <a:off x="7188325" y="3050375"/>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800"/>
              <a:buNone/>
              <a:defRPr sz="800">
                <a:solidFill>
                  <a:schemeClr val="dk1"/>
                </a:solidFill>
              </a:defRPr>
            </a:lvl1pPr>
            <a:lvl2pPr lvl="1" algn="ctr">
              <a:spcBef>
                <a:spcPts val="0"/>
              </a:spcBef>
              <a:spcAft>
                <a:spcPts val="0"/>
              </a:spcAft>
              <a:buClr>
                <a:schemeClr val="dk1"/>
              </a:buClr>
              <a:buSzPts val="800"/>
              <a:buNone/>
              <a:defRPr sz="800">
                <a:solidFill>
                  <a:schemeClr val="dk1"/>
                </a:solidFill>
              </a:defRPr>
            </a:lvl2pPr>
            <a:lvl3pPr lvl="2" algn="ctr">
              <a:spcBef>
                <a:spcPts val="0"/>
              </a:spcBef>
              <a:spcAft>
                <a:spcPts val="0"/>
              </a:spcAft>
              <a:buClr>
                <a:schemeClr val="dk1"/>
              </a:buClr>
              <a:buSzPts val="800"/>
              <a:buNone/>
              <a:defRPr sz="800">
                <a:solidFill>
                  <a:schemeClr val="dk1"/>
                </a:solidFill>
              </a:defRPr>
            </a:lvl3pPr>
            <a:lvl4pPr lvl="3" algn="ctr">
              <a:spcBef>
                <a:spcPts val="0"/>
              </a:spcBef>
              <a:spcAft>
                <a:spcPts val="0"/>
              </a:spcAft>
              <a:buClr>
                <a:schemeClr val="dk1"/>
              </a:buClr>
              <a:buSzPts val="800"/>
              <a:buNone/>
              <a:defRPr sz="800">
                <a:solidFill>
                  <a:schemeClr val="dk1"/>
                </a:solidFill>
              </a:defRPr>
            </a:lvl4pPr>
            <a:lvl5pPr lvl="4" algn="ctr">
              <a:spcBef>
                <a:spcPts val="0"/>
              </a:spcBef>
              <a:spcAft>
                <a:spcPts val="0"/>
              </a:spcAft>
              <a:buClr>
                <a:schemeClr val="dk1"/>
              </a:buClr>
              <a:buSzPts val="800"/>
              <a:buNone/>
              <a:defRPr sz="800">
                <a:solidFill>
                  <a:schemeClr val="dk1"/>
                </a:solidFill>
              </a:defRPr>
            </a:lvl5pPr>
            <a:lvl6pPr lvl="5" algn="ctr">
              <a:spcBef>
                <a:spcPts val="0"/>
              </a:spcBef>
              <a:spcAft>
                <a:spcPts val="0"/>
              </a:spcAft>
              <a:buClr>
                <a:schemeClr val="dk1"/>
              </a:buClr>
              <a:buSzPts val="800"/>
              <a:buNone/>
              <a:defRPr sz="800">
                <a:solidFill>
                  <a:schemeClr val="dk1"/>
                </a:solidFill>
              </a:defRPr>
            </a:lvl6pPr>
            <a:lvl7pPr lvl="6" algn="ctr">
              <a:spcBef>
                <a:spcPts val="0"/>
              </a:spcBef>
              <a:spcAft>
                <a:spcPts val="0"/>
              </a:spcAft>
              <a:buClr>
                <a:schemeClr val="dk1"/>
              </a:buClr>
              <a:buSzPts val="800"/>
              <a:buNone/>
              <a:defRPr sz="800">
                <a:solidFill>
                  <a:schemeClr val="dk1"/>
                </a:solidFill>
              </a:defRPr>
            </a:lvl7pPr>
            <a:lvl8pPr lvl="7" algn="ctr">
              <a:spcBef>
                <a:spcPts val="0"/>
              </a:spcBef>
              <a:spcAft>
                <a:spcPts val="0"/>
              </a:spcAft>
              <a:buClr>
                <a:schemeClr val="dk1"/>
              </a:buClr>
              <a:buSzPts val="800"/>
              <a:buNone/>
              <a:defRPr sz="800">
                <a:solidFill>
                  <a:schemeClr val="dk1"/>
                </a:solidFill>
              </a:defRPr>
            </a:lvl8pPr>
            <a:lvl9pPr lvl="8" algn="ctr">
              <a:spcBef>
                <a:spcPts val="0"/>
              </a:spcBef>
              <a:spcAft>
                <a:spcPts val="0"/>
              </a:spcAft>
              <a:buClr>
                <a:schemeClr val="dk1"/>
              </a:buClr>
              <a:buSzPts val="800"/>
              <a:buNone/>
              <a:defRPr sz="800">
                <a:solidFill>
                  <a:schemeClr val="dk1"/>
                </a:solidFill>
              </a:defRPr>
            </a:lvl9pPr>
          </a:lstStyle>
          <a:p/>
        </p:txBody>
      </p:sp>
      <p:sp>
        <p:nvSpPr>
          <p:cNvPr id="338" name="Google Shape;338;p41"/>
          <p:cNvSpPr txBox="1"/>
          <p:nvPr>
            <p:ph idx="18" type="subTitle"/>
          </p:nvPr>
        </p:nvSpPr>
        <p:spPr>
          <a:xfrm>
            <a:off x="7188325" y="4598973"/>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accent1"/>
              </a:buClr>
              <a:buSzPts val="900"/>
              <a:buFont typeface="DM Sans Light"/>
              <a:buNone/>
              <a:defRPr sz="900">
                <a:solidFill>
                  <a:schemeClr val="accent1"/>
                </a:solidFill>
                <a:latin typeface="DM Sans Light"/>
                <a:ea typeface="DM Sans Light"/>
                <a:cs typeface="DM Sans Light"/>
                <a:sym typeface="DM Sans Light"/>
              </a:defRPr>
            </a:lvl1pPr>
            <a:lvl2pPr lvl="1"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9pPr>
          </a:lstStyle>
          <a:p/>
        </p:txBody>
      </p:sp>
      <p:sp>
        <p:nvSpPr>
          <p:cNvPr id="339" name="Google Shape;339;p41"/>
          <p:cNvSpPr txBox="1"/>
          <p:nvPr>
            <p:ph idx="19" type="subTitle"/>
          </p:nvPr>
        </p:nvSpPr>
        <p:spPr>
          <a:xfrm>
            <a:off x="4924850" y="3248209"/>
            <a:ext cx="1587900" cy="187800"/>
          </a:xfrm>
          <a:prstGeom prst="rect">
            <a:avLst/>
          </a:prstGeom>
        </p:spPr>
        <p:txBody>
          <a:bodyPr anchorCtr="0" anchor="t" bIns="0" lIns="0" spcFirstLastPara="1" rIns="0" wrap="square" tIns="0">
            <a:spAutoFit/>
          </a:bodyPr>
          <a:lstStyle>
            <a:lvl1pPr lvl="0" algn="ctr">
              <a:spcBef>
                <a:spcPts val="0"/>
              </a:spcBef>
              <a:spcAft>
                <a:spcPts val="0"/>
              </a:spcAft>
              <a:buClr>
                <a:schemeClr val="accent1"/>
              </a:buClr>
              <a:buSzPts val="1400"/>
              <a:buNone/>
              <a:defRPr>
                <a:solidFill>
                  <a:schemeClr val="accent1"/>
                </a:solidFill>
              </a:defRPr>
            </a:lvl1pPr>
            <a:lvl2pPr lvl="1" algn="ctr">
              <a:spcBef>
                <a:spcPts val="0"/>
              </a:spcBef>
              <a:spcAft>
                <a:spcPts val="0"/>
              </a:spcAft>
              <a:buClr>
                <a:schemeClr val="accent1"/>
              </a:buClr>
              <a:buSzPts val="1000"/>
              <a:buNone/>
              <a:defRPr sz="1000">
                <a:solidFill>
                  <a:schemeClr val="accent1"/>
                </a:solidFill>
              </a:defRPr>
            </a:lvl2pPr>
            <a:lvl3pPr lvl="2" algn="ctr">
              <a:spcBef>
                <a:spcPts val="0"/>
              </a:spcBef>
              <a:spcAft>
                <a:spcPts val="0"/>
              </a:spcAft>
              <a:buClr>
                <a:schemeClr val="accent1"/>
              </a:buClr>
              <a:buSzPts val="1000"/>
              <a:buNone/>
              <a:defRPr sz="1000">
                <a:solidFill>
                  <a:schemeClr val="accent1"/>
                </a:solidFill>
              </a:defRPr>
            </a:lvl3pPr>
            <a:lvl4pPr lvl="3" algn="ctr">
              <a:spcBef>
                <a:spcPts val="0"/>
              </a:spcBef>
              <a:spcAft>
                <a:spcPts val="0"/>
              </a:spcAft>
              <a:buClr>
                <a:schemeClr val="accent1"/>
              </a:buClr>
              <a:buSzPts val="1000"/>
              <a:buNone/>
              <a:defRPr sz="1000">
                <a:solidFill>
                  <a:schemeClr val="accent1"/>
                </a:solidFill>
              </a:defRPr>
            </a:lvl4pPr>
            <a:lvl5pPr lvl="4" algn="ctr">
              <a:spcBef>
                <a:spcPts val="0"/>
              </a:spcBef>
              <a:spcAft>
                <a:spcPts val="0"/>
              </a:spcAft>
              <a:buClr>
                <a:schemeClr val="accent1"/>
              </a:buClr>
              <a:buSzPts val="1000"/>
              <a:buNone/>
              <a:defRPr sz="1000">
                <a:solidFill>
                  <a:schemeClr val="accent1"/>
                </a:solidFill>
              </a:defRPr>
            </a:lvl5pPr>
            <a:lvl6pPr lvl="5" algn="ctr">
              <a:spcBef>
                <a:spcPts val="0"/>
              </a:spcBef>
              <a:spcAft>
                <a:spcPts val="0"/>
              </a:spcAft>
              <a:buClr>
                <a:schemeClr val="accent1"/>
              </a:buClr>
              <a:buSzPts val="1000"/>
              <a:buNone/>
              <a:defRPr sz="1000">
                <a:solidFill>
                  <a:schemeClr val="accent1"/>
                </a:solidFill>
              </a:defRPr>
            </a:lvl6pPr>
            <a:lvl7pPr lvl="6" algn="ctr">
              <a:spcBef>
                <a:spcPts val="0"/>
              </a:spcBef>
              <a:spcAft>
                <a:spcPts val="0"/>
              </a:spcAft>
              <a:buClr>
                <a:schemeClr val="accent1"/>
              </a:buClr>
              <a:buSzPts val="1000"/>
              <a:buNone/>
              <a:defRPr sz="1000">
                <a:solidFill>
                  <a:schemeClr val="accent1"/>
                </a:solidFill>
              </a:defRPr>
            </a:lvl7pPr>
            <a:lvl8pPr lvl="7" algn="ctr">
              <a:spcBef>
                <a:spcPts val="0"/>
              </a:spcBef>
              <a:spcAft>
                <a:spcPts val="0"/>
              </a:spcAft>
              <a:buClr>
                <a:schemeClr val="accent1"/>
              </a:buClr>
              <a:buSzPts val="1000"/>
              <a:buNone/>
              <a:defRPr sz="1000">
                <a:solidFill>
                  <a:schemeClr val="accent1"/>
                </a:solidFill>
              </a:defRPr>
            </a:lvl8pPr>
            <a:lvl9pPr lvl="8" algn="ctr">
              <a:spcBef>
                <a:spcPts val="0"/>
              </a:spcBef>
              <a:spcAft>
                <a:spcPts val="0"/>
              </a:spcAft>
              <a:buClr>
                <a:schemeClr val="accent1"/>
              </a:buClr>
              <a:buSzPts val="1000"/>
              <a:buNone/>
              <a:defRPr sz="1000">
                <a:solidFill>
                  <a:schemeClr val="accent1"/>
                </a:solidFill>
              </a:defRPr>
            </a:lvl9pPr>
          </a:lstStyle>
          <a:p/>
        </p:txBody>
      </p:sp>
      <p:sp>
        <p:nvSpPr>
          <p:cNvPr id="340" name="Google Shape;340;p41"/>
          <p:cNvSpPr txBox="1"/>
          <p:nvPr>
            <p:ph idx="20" type="subTitle"/>
          </p:nvPr>
        </p:nvSpPr>
        <p:spPr>
          <a:xfrm>
            <a:off x="4924850" y="3050375"/>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800"/>
              <a:buNone/>
              <a:defRPr sz="800">
                <a:solidFill>
                  <a:schemeClr val="dk1"/>
                </a:solidFill>
              </a:defRPr>
            </a:lvl1pPr>
            <a:lvl2pPr lvl="1" algn="ctr">
              <a:spcBef>
                <a:spcPts val="0"/>
              </a:spcBef>
              <a:spcAft>
                <a:spcPts val="0"/>
              </a:spcAft>
              <a:buClr>
                <a:schemeClr val="dk1"/>
              </a:buClr>
              <a:buSzPts val="800"/>
              <a:buNone/>
              <a:defRPr sz="800">
                <a:solidFill>
                  <a:schemeClr val="dk1"/>
                </a:solidFill>
              </a:defRPr>
            </a:lvl2pPr>
            <a:lvl3pPr lvl="2" algn="ctr">
              <a:spcBef>
                <a:spcPts val="0"/>
              </a:spcBef>
              <a:spcAft>
                <a:spcPts val="0"/>
              </a:spcAft>
              <a:buClr>
                <a:schemeClr val="dk1"/>
              </a:buClr>
              <a:buSzPts val="800"/>
              <a:buNone/>
              <a:defRPr sz="800">
                <a:solidFill>
                  <a:schemeClr val="dk1"/>
                </a:solidFill>
              </a:defRPr>
            </a:lvl3pPr>
            <a:lvl4pPr lvl="3" algn="ctr">
              <a:spcBef>
                <a:spcPts val="0"/>
              </a:spcBef>
              <a:spcAft>
                <a:spcPts val="0"/>
              </a:spcAft>
              <a:buClr>
                <a:schemeClr val="dk1"/>
              </a:buClr>
              <a:buSzPts val="800"/>
              <a:buNone/>
              <a:defRPr sz="800">
                <a:solidFill>
                  <a:schemeClr val="dk1"/>
                </a:solidFill>
              </a:defRPr>
            </a:lvl4pPr>
            <a:lvl5pPr lvl="4" algn="ctr">
              <a:spcBef>
                <a:spcPts val="0"/>
              </a:spcBef>
              <a:spcAft>
                <a:spcPts val="0"/>
              </a:spcAft>
              <a:buClr>
                <a:schemeClr val="dk1"/>
              </a:buClr>
              <a:buSzPts val="800"/>
              <a:buNone/>
              <a:defRPr sz="800">
                <a:solidFill>
                  <a:schemeClr val="dk1"/>
                </a:solidFill>
              </a:defRPr>
            </a:lvl5pPr>
            <a:lvl6pPr lvl="5" algn="ctr">
              <a:spcBef>
                <a:spcPts val="0"/>
              </a:spcBef>
              <a:spcAft>
                <a:spcPts val="0"/>
              </a:spcAft>
              <a:buClr>
                <a:schemeClr val="dk1"/>
              </a:buClr>
              <a:buSzPts val="800"/>
              <a:buNone/>
              <a:defRPr sz="800">
                <a:solidFill>
                  <a:schemeClr val="dk1"/>
                </a:solidFill>
              </a:defRPr>
            </a:lvl6pPr>
            <a:lvl7pPr lvl="6" algn="ctr">
              <a:spcBef>
                <a:spcPts val="0"/>
              </a:spcBef>
              <a:spcAft>
                <a:spcPts val="0"/>
              </a:spcAft>
              <a:buClr>
                <a:schemeClr val="dk1"/>
              </a:buClr>
              <a:buSzPts val="800"/>
              <a:buNone/>
              <a:defRPr sz="800">
                <a:solidFill>
                  <a:schemeClr val="dk1"/>
                </a:solidFill>
              </a:defRPr>
            </a:lvl7pPr>
            <a:lvl8pPr lvl="7" algn="ctr">
              <a:spcBef>
                <a:spcPts val="0"/>
              </a:spcBef>
              <a:spcAft>
                <a:spcPts val="0"/>
              </a:spcAft>
              <a:buClr>
                <a:schemeClr val="dk1"/>
              </a:buClr>
              <a:buSzPts val="800"/>
              <a:buNone/>
              <a:defRPr sz="800">
                <a:solidFill>
                  <a:schemeClr val="dk1"/>
                </a:solidFill>
              </a:defRPr>
            </a:lvl8pPr>
            <a:lvl9pPr lvl="8" algn="ctr">
              <a:spcBef>
                <a:spcPts val="0"/>
              </a:spcBef>
              <a:spcAft>
                <a:spcPts val="0"/>
              </a:spcAft>
              <a:buClr>
                <a:schemeClr val="dk1"/>
              </a:buClr>
              <a:buSzPts val="800"/>
              <a:buNone/>
              <a:defRPr sz="800">
                <a:solidFill>
                  <a:schemeClr val="dk1"/>
                </a:solidFill>
              </a:defRPr>
            </a:lvl9pPr>
          </a:lstStyle>
          <a:p/>
        </p:txBody>
      </p:sp>
      <p:sp>
        <p:nvSpPr>
          <p:cNvPr id="341" name="Google Shape;341;p41"/>
          <p:cNvSpPr txBox="1"/>
          <p:nvPr>
            <p:ph idx="21" type="subTitle"/>
          </p:nvPr>
        </p:nvSpPr>
        <p:spPr>
          <a:xfrm>
            <a:off x="4924850" y="4598973"/>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accent1"/>
              </a:buClr>
              <a:buSzPts val="900"/>
              <a:buFont typeface="DM Sans Light"/>
              <a:buNone/>
              <a:defRPr sz="900">
                <a:solidFill>
                  <a:schemeClr val="accent1"/>
                </a:solidFill>
                <a:latin typeface="DM Sans Light"/>
                <a:ea typeface="DM Sans Light"/>
                <a:cs typeface="DM Sans Light"/>
                <a:sym typeface="DM Sans Light"/>
              </a:defRPr>
            </a:lvl1pPr>
            <a:lvl2pPr lvl="1"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9pPr>
          </a:lstStyle>
          <a:p/>
        </p:txBody>
      </p:sp>
      <p:sp>
        <p:nvSpPr>
          <p:cNvPr id="342" name="Google Shape;342;p41"/>
          <p:cNvSpPr txBox="1"/>
          <p:nvPr>
            <p:ph idx="22" type="subTitle"/>
          </p:nvPr>
        </p:nvSpPr>
        <p:spPr>
          <a:xfrm>
            <a:off x="2643513" y="3248209"/>
            <a:ext cx="1587900" cy="187800"/>
          </a:xfrm>
          <a:prstGeom prst="rect">
            <a:avLst/>
          </a:prstGeom>
        </p:spPr>
        <p:txBody>
          <a:bodyPr anchorCtr="0" anchor="t" bIns="0" lIns="0" spcFirstLastPara="1" rIns="0" wrap="square" tIns="0">
            <a:spAutoFit/>
          </a:bodyPr>
          <a:lstStyle>
            <a:lvl1pPr lvl="0" algn="ctr">
              <a:spcBef>
                <a:spcPts val="0"/>
              </a:spcBef>
              <a:spcAft>
                <a:spcPts val="0"/>
              </a:spcAft>
              <a:buClr>
                <a:schemeClr val="accent1"/>
              </a:buClr>
              <a:buSzPts val="1400"/>
              <a:buNone/>
              <a:defRPr>
                <a:solidFill>
                  <a:schemeClr val="accent1"/>
                </a:solidFill>
              </a:defRPr>
            </a:lvl1pPr>
            <a:lvl2pPr lvl="1" algn="ctr">
              <a:spcBef>
                <a:spcPts val="0"/>
              </a:spcBef>
              <a:spcAft>
                <a:spcPts val="0"/>
              </a:spcAft>
              <a:buClr>
                <a:schemeClr val="accent1"/>
              </a:buClr>
              <a:buSzPts val="1000"/>
              <a:buNone/>
              <a:defRPr sz="1000">
                <a:solidFill>
                  <a:schemeClr val="accent1"/>
                </a:solidFill>
              </a:defRPr>
            </a:lvl2pPr>
            <a:lvl3pPr lvl="2" algn="ctr">
              <a:spcBef>
                <a:spcPts val="0"/>
              </a:spcBef>
              <a:spcAft>
                <a:spcPts val="0"/>
              </a:spcAft>
              <a:buClr>
                <a:schemeClr val="accent1"/>
              </a:buClr>
              <a:buSzPts val="1000"/>
              <a:buNone/>
              <a:defRPr sz="1000">
                <a:solidFill>
                  <a:schemeClr val="accent1"/>
                </a:solidFill>
              </a:defRPr>
            </a:lvl3pPr>
            <a:lvl4pPr lvl="3" algn="ctr">
              <a:spcBef>
                <a:spcPts val="0"/>
              </a:spcBef>
              <a:spcAft>
                <a:spcPts val="0"/>
              </a:spcAft>
              <a:buClr>
                <a:schemeClr val="accent1"/>
              </a:buClr>
              <a:buSzPts val="1000"/>
              <a:buNone/>
              <a:defRPr sz="1000">
                <a:solidFill>
                  <a:schemeClr val="accent1"/>
                </a:solidFill>
              </a:defRPr>
            </a:lvl4pPr>
            <a:lvl5pPr lvl="4" algn="ctr">
              <a:spcBef>
                <a:spcPts val="0"/>
              </a:spcBef>
              <a:spcAft>
                <a:spcPts val="0"/>
              </a:spcAft>
              <a:buClr>
                <a:schemeClr val="accent1"/>
              </a:buClr>
              <a:buSzPts val="1000"/>
              <a:buNone/>
              <a:defRPr sz="1000">
                <a:solidFill>
                  <a:schemeClr val="accent1"/>
                </a:solidFill>
              </a:defRPr>
            </a:lvl5pPr>
            <a:lvl6pPr lvl="5" algn="ctr">
              <a:spcBef>
                <a:spcPts val="0"/>
              </a:spcBef>
              <a:spcAft>
                <a:spcPts val="0"/>
              </a:spcAft>
              <a:buClr>
                <a:schemeClr val="accent1"/>
              </a:buClr>
              <a:buSzPts val="1000"/>
              <a:buNone/>
              <a:defRPr sz="1000">
                <a:solidFill>
                  <a:schemeClr val="accent1"/>
                </a:solidFill>
              </a:defRPr>
            </a:lvl6pPr>
            <a:lvl7pPr lvl="6" algn="ctr">
              <a:spcBef>
                <a:spcPts val="0"/>
              </a:spcBef>
              <a:spcAft>
                <a:spcPts val="0"/>
              </a:spcAft>
              <a:buClr>
                <a:schemeClr val="accent1"/>
              </a:buClr>
              <a:buSzPts val="1000"/>
              <a:buNone/>
              <a:defRPr sz="1000">
                <a:solidFill>
                  <a:schemeClr val="accent1"/>
                </a:solidFill>
              </a:defRPr>
            </a:lvl7pPr>
            <a:lvl8pPr lvl="7" algn="ctr">
              <a:spcBef>
                <a:spcPts val="0"/>
              </a:spcBef>
              <a:spcAft>
                <a:spcPts val="0"/>
              </a:spcAft>
              <a:buClr>
                <a:schemeClr val="accent1"/>
              </a:buClr>
              <a:buSzPts val="1000"/>
              <a:buNone/>
              <a:defRPr sz="1000">
                <a:solidFill>
                  <a:schemeClr val="accent1"/>
                </a:solidFill>
              </a:defRPr>
            </a:lvl8pPr>
            <a:lvl9pPr lvl="8" algn="ctr">
              <a:spcBef>
                <a:spcPts val="0"/>
              </a:spcBef>
              <a:spcAft>
                <a:spcPts val="0"/>
              </a:spcAft>
              <a:buClr>
                <a:schemeClr val="accent1"/>
              </a:buClr>
              <a:buSzPts val="1000"/>
              <a:buNone/>
              <a:defRPr sz="1000">
                <a:solidFill>
                  <a:schemeClr val="accent1"/>
                </a:solidFill>
              </a:defRPr>
            </a:lvl9pPr>
          </a:lstStyle>
          <a:p/>
        </p:txBody>
      </p:sp>
      <p:sp>
        <p:nvSpPr>
          <p:cNvPr id="343" name="Google Shape;343;p41"/>
          <p:cNvSpPr txBox="1"/>
          <p:nvPr>
            <p:ph idx="23" type="subTitle"/>
          </p:nvPr>
        </p:nvSpPr>
        <p:spPr>
          <a:xfrm>
            <a:off x="2643513" y="3050375"/>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800"/>
              <a:buNone/>
              <a:defRPr sz="800">
                <a:solidFill>
                  <a:schemeClr val="dk1"/>
                </a:solidFill>
              </a:defRPr>
            </a:lvl1pPr>
            <a:lvl2pPr lvl="1" algn="ctr">
              <a:spcBef>
                <a:spcPts val="0"/>
              </a:spcBef>
              <a:spcAft>
                <a:spcPts val="0"/>
              </a:spcAft>
              <a:buClr>
                <a:schemeClr val="dk1"/>
              </a:buClr>
              <a:buSzPts val="800"/>
              <a:buNone/>
              <a:defRPr sz="800">
                <a:solidFill>
                  <a:schemeClr val="dk1"/>
                </a:solidFill>
              </a:defRPr>
            </a:lvl2pPr>
            <a:lvl3pPr lvl="2" algn="ctr">
              <a:spcBef>
                <a:spcPts val="0"/>
              </a:spcBef>
              <a:spcAft>
                <a:spcPts val="0"/>
              </a:spcAft>
              <a:buClr>
                <a:schemeClr val="dk1"/>
              </a:buClr>
              <a:buSzPts val="800"/>
              <a:buNone/>
              <a:defRPr sz="800">
                <a:solidFill>
                  <a:schemeClr val="dk1"/>
                </a:solidFill>
              </a:defRPr>
            </a:lvl3pPr>
            <a:lvl4pPr lvl="3" algn="ctr">
              <a:spcBef>
                <a:spcPts val="0"/>
              </a:spcBef>
              <a:spcAft>
                <a:spcPts val="0"/>
              </a:spcAft>
              <a:buClr>
                <a:schemeClr val="dk1"/>
              </a:buClr>
              <a:buSzPts val="800"/>
              <a:buNone/>
              <a:defRPr sz="800">
                <a:solidFill>
                  <a:schemeClr val="dk1"/>
                </a:solidFill>
              </a:defRPr>
            </a:lvl4pPr>
            <a:lvl5pPr lvl="4" algn="ctr">
              <a:spcBef>
                <a:spcPts val="0"/>
              </a:spcBef>
              <a:spcAft>
                <a:spcPts val="0"/>
              </a:spcAft>
              <a:buClr>
                <a:schemeClr val="dk1"/>
              </a:buClr>
              <a:buSzPts val="800"/>
              <a:buNone/>
              <a:defRPr sz="800">
                <a:solidFill>
                  <a:schemeClr val="dk1"/>
                </a:solidFill>
              </a:defRPr>
            </a:lvl5pPr>
            <a:lvl6pPr lvl="5" algn="ctr">
              <a:spcBef>
                <a:spcPts val="0"/>
              </a:spcBef>
              <a:spcAft>
                <a:spcPts val="0"/>
              </a:spcAft>
              <a:buClr>
                <a:schemeClr val="dk1"/>
              </a:buClr>
              <a:buSzPts val="800"/>
              <a:buNone/>
              <a:defRPr sz="800">
                <a:solidFill>
                  <a:schemeClr val="dk1"/>
                </a:solidFill>
              </a:defRPr>
            </a:lvl6pPr>
            <a:lvl7pPr lvl="6" algn="ctr">
              <a:spcBef>
                <a:spcPts val="0"/>
              </a:spcBef>
              <a:spcAft>
                <a:spcPts val="0"/>
              </a:spcAft>
              <a:buClr>
                <a:schemeClr val="dk1"/>
              </a:buClr>
              <a:buSzPts val="800"/>
              <a:buNone/>
              <a:defRPr sz="800">
                <a:solidFill>
                  <a:schemeClr val="dk1"/>
                </a:solidFill>
              </a:defRPr>
            </a:lvl7pPr>
            <a:lvl8pPr lvl="7" algn="ctr">
              <a:spcBef>
                <a:spcPts val="0"/>
              </a:spcBef>
              <a:spcAft>
                <a:spcPts val="0"/>
              </a:spcAft>
              <a:buClr>
                <a:schemeClr val="dk1"/>
              </a:buClr>
              <a:buSzPts val="800"/>
              <a:buNone/>
              <a:defRPr sz="800">
                <a:solidFill>
                  <a:schemeClr val="dk1"/>
                </a:solidFill>
              </a:defRPr>
            </a:lvl8pPr>
            <a:lvl9pPr lvl="8" algn="ctr">
              <a:spcBef>
                <a:spcPts val="0"/>
              </a:spcBef>
              <a:spcAft>
                <a:spcPts val="0"/>
              </a:spcAft>
              <a:buClr>
                <a:schemeClr val="dk1"/>
              </a:buClr>
              <a:buSzPts val="800"/>
              <a:buNone/>
              <a:defRPr sz="800">
                <a:solidFill>
                  <a:schemeClr val="dk1"/>
                </a:solidFill>
              </a:defRPr>
            </a:lvl9pPr>
          </a:lstStyle>
          <a:p/>
        </p:txBody>
      </p:sp>
      <p:sp>
        <p:nvSpPr>
          <p:cNvPr id="344" name="Google Shape;344;p41"/>
          <p:cNvSpPr txBox="1"/>
          <p:nvPr>
            <p:ph idx="24" type="subTitle"/>
          </p:nvPr>
        </p:nvSpPr>
        <p:spPr>
          <a:xfrm>
            <a:off x="2643513" y="4598973"/>
            <a:ext cx="1587900" cy="219600"/>
          </a:xfrm>
          <a:prstGeom prst="rect">
            <a:avLst/>
          </a:prstGeom>
        </p:spPr>
        <p:txBody>
          <a:bodyPr anchorCtr="0" anchor="ctr" bIns="0" lIns="0" spcFirstLastPara="1" rIns="0" wrap="square" tIns="0">
            <a:noAutofit/>
          </a:bodyPr>
          <a:lstStyle>
            <a:lvl1pPr lvl="0" algn="ctr">
              <a:spcBef>
                <a:spcPts val="0"/>
              </a:spcBef>
              <a:spcAft>
                <a:spcPts val="0"/>
              </a:spcAft>
              <a:buClr>
                <a:schemeClr val="accent1"/>
              </a:buClr>
              <a:buSzPts val="900"/>
              <a:buFont typeface="DM Sans Light"/>
              <a:buNone/>
              <a:defRPr sz="900">
                <a:solidFill>
                  <a:schemeClr val="accent1"/>
                </a:solidFill>
                <a:latin typeface="DM Sans Light"/>
                <a:ea typeface="DM Sans Light"/>
                <a:cs typeface="DM Sans Light"/>
                <a:sym typeface="DM Sans Light"/>
              </a:defRPr>
            </a:lvl1pPr>
            <a:lvl2pPr lvl="1"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2pPr>
            <a:lvl3pPr lvl="2"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3pPr>
            <a:lvl4pPr lvl="3"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4pPr>
            <a:lvl5pPr lvl="4"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5pPr>
            <a:lvl6pPr lvl="5"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6pPr>
            <a:lvl7pPr lvl="6"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7pPr>
            <a:lvl8pPr lvl="7"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8pPr>
            <a:lvl9pPr lvl="8" algn="ctr">
              <a:spcBef>
                <a:spcPts val="0"/>
              </a:spcBef>
              <a:spcAft>
                <a:spcPts val="0"/>
              </a:spcAft>
              <a:buClr>
                <a:schemeClr val="dk1"/>
              </a:buClr>
              <a:buSzPts val="900"/>
              <a:buFont typeface="DM Sans Light"/>
              <a:buNone/>
              <a:defRPr sz="900">
                <a:solidFill>
                  <a:schemeClr val="dk1"/>
                </a:solidFill>
                <a:latin typeface="DM Sans Light"/>
                <a:ea typeface="DM Sans Light"/>
                <a:cs typeface="DM Sans Light"/>
                <a:sym typeface="DM Sans Light"/>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Eight members">
  <p:cSld name="CUSTOM_6">
    <p:spTree>
      <p:nvGrpSpPr>
        <p:cNvPr id="345" name="Shape 345"/>
        <p:cNvGrpSpPr/>
        <p:nvPr/>
      </p:nvGrpSpPr>
      <p:grpSpPr>
        <a:xfrm>
          <a:off x="0" y="0"/>
          <a:ext cx="0" cy="0"/>
          <a:chOff x="0" y="0"/>
          <a:chExt cx="0" cy="0"/>
        </a:xfrm>
      </p:grpSpPr>
      <p:sp>
        <p:nvSpPr>
          <p:cNvPr id="346" name="Google Shape;346;p42"/>
          <p:cNvSpPr txBox="1"/>
          <p:nvPr>
            <p:ph idx="1" type="subTitle"/>
          </p:nvPr>
        </p:nvSpPr>
        <p:spPr>
          <a:xfrm>
            <a:off x="6750600" y="1283963"/>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47" name="Google Shape;347;p42"/>
          <p:cNvSpPr txBox="1"/>
          <p:nvPr>
            <p:ph idx="2" type="subTitle"/>
          </p:nvPr>
        </p:nvSpPr>
        <p:spPr>
          <a:xfrm>
            <a:off x="6750600" y="1054750"/>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48" name="Google Shape;348;p42"/>
          <p:cNvSpPr txBox="1"/>
          <p:nvPr>
            <p:ph idx="3" type="subTitle"/>
          </p:nvPr>
        </p:nvSpPr>
        <p:spPr>
          <a:xfrm>
            <a:off x="6750600" y="1427900"/>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49" name="Google Shape;349;p42"/>
          <p:cNvSpPr/>
          <p:nvPr>
            <p:ph idx="4" type="pic"/>
          </p:nvPr>
        </p:nvSpPr>
        <p:spPr>
          <a:xfrm>
            <a:off x="6080709" y="1066100"/>
            <a:ext cx="530400" cy="530400"/>
          </a:xfrm>
          <a:prstGeom prst="rect">
            <a:avLst/>
          </a:prstGeom>
          <a:noFill/>
          <a:ln>
            <a:noFill/>
          </a:ln>
        </p:spPr>
      </p:sp>
      <p:sp>
        <p:nvSpPr>
          <p:cNvPr id="350" name="Google Shape;350;p42"/>
          <p:cNvSpPr txBox="1"/>
          <p:nvPr>
            <p:ph idx="5" type="subTitle"/>
          </p:nvPr>
        </p:nvSpPr>
        <p:spPr>
          <a:xfrm>
            <a:off x="3824550" y="1283963"/>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51" name="Google Shape;351;p42"/>
          <p:cNvSpPr txBox="1"/>
          <p:nvPr>
            <p:ph idx="6" type="subTitle"/>
          </p:nvPr>
        </p:nvSpPr>
        <p:spPr>
          <a:xfrm>
            <a:off x="3824550" y="1054750"/>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52" name="Google Shape;352;p42"/>
          <p:cNvSpPr txBox="1"/>
          <p:nvPr>
            <p:ph idx="7" type="subTitle"/>
          </p:nvPr>
        </p:nvSpPr>
        <p:spPr>
          <a:xfrm>
            <a:off x="3824550" y="1427900"/>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53" name="Google Shape;353;p42"/>
          <p:cNvSpPr/>
          <p:nvPr>
            <p:ph idx="8" type="pic"/>
          </p:nvPr>
        </p:nvSpPr>
        <p:spPr>
          <a:xfrm>
            <a:off x="3154659" y="1066100"/>
            <a:ext cx="530400" cy="530400"/>
          </a:xfrm>
          <a:prstGeom prst="rect">
            <a:avLst/>
          </a:prstGeom>
          <a:noFill/>
          <a:ln>
            <a:noFill/>
          </a:ln>
        </p:spPr>
      </p:sp>
      <p:sp>
        <p:nvSpPr>
          <p:cNvPr id="354" name="Google Shape;354;p42"/>
          <p:cNvSpPr txBox="1"/>
          <p:nvPr>
            <p:ph idx="9" type="subTitle"/>
          </p:nvPr>
        </p:nvSpPr>
        <p:spPr>
          <a:xfrm>
            <a:off x="6750600" y="2193728"/>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55" name="Google Shape;355;p42"/>
          <p:cNvSpPr txBox="1"/>
          <p:nvPr>
            <p:ph idx="13" type="subTitle"/>
          </p:nvPr>
        </p:nvSpPr>
        <p:spPr>
          <a:xfrm>
            <a:off x="6750600" y="1964514"/>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56" name="Google Shape;356;p42"/>
          <p:cNvSpPr txBox="1"/>
          <p:nvPr>
            <p:ph idx="14" type="subTitle"/>
          </p:nvPr>
        </p:nvSpPr>
        <p:spPr>
          <a:xfrm>
            <a:off x="6750600" y="2337664"/>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57" name="Google Shape;357;p42"/>
          <p:cNvSpPr/>
          <p:nvPr>
            <p:ph idx="15" type="pic"/>
          </p:nvPr>
        </p:nvSpPr>
        <p:spPr>
          <a:xfrm>
            <a:off x="6080709" y="1975864"/>
            <a:ext cx="530400" cy="530400"/>
          </a:xfrm>
          <a:prstGeom prst="rect">
            <a:avLst/>
          </a:prstGeom>
          <a:noFill/>
          <a:ln>
            <a:noFill/>
          </a:ln>
        </p:spPr>
      </p:sp>
      <p:sp>
        <p:nvSpPr>
          <p:cNvPr id="358" name="Google Shape;358;p42"/>
          <p:cNvSpPr txBox="1"/>
          <p:nvPr>
            <p:ph idx="16" type="subTitle"/>
          </p:nvPr>
        </p:nvSpPr>
        <p:spPr>
          <a:xfrm>
            <a:off x="3824550" y="2193728"/>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59" name="Google Shape;359;p42"/>
          <p:cNvSpPr txBox="1"/>
          <p:nvPr>
            <p:ph idx="17" type="subTitle"/>
          </p:nvPr>
        </p:nvSpPr>
        <p:spPr>
          <a:xfrm>
            <a:off x="3824550" y="1964514"/>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60" name="Google Shape;360;p42"/>
          <p:cNvSpPr txBox="1"/>
          <p:nvPr>
            <p:ph idx="18" type="subTitle"/>
          </p:nvPr>
        </p:nvSpPr>
        <p:spPr>
          <a:xfrm>
            <a:off x="3824550" y="2337664"/>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61" name="Google Shape;361;p42"/>
          <p:cNvSpPr/>
          <p:nvPr>
            <p:ph idx="19" type="pic"/>
          </p:nvPr>
        </p:nvSpPr>
        <p:spPr>
          <a:xfrm>
            <a:off x="3154659" y="1975864"/>
            <a:ext cx="530400" cy="530400"/>
          </a:xfrm>
          <a:prstGeom prst="rect">
            <a:avLst/>
          </a:prstGeom>
          <a:noFill/>
          <a:ln>
            <a:noFill/>
          </a:ln>
        </p:spPr>
      </p:sp>
      <p:sp>
        <p:nvSpPr>
          <p:cNvPr id="362" name="Google Shape;362;p42"/>
          <p:cNvSpPr txBox="1"/>
          <p:nvPr>
            <p:ph idx="20" type="subTitle"/>
          </p:nvPr>
        </p:nvSpPr>
        <p:spPr>
          <a:xfrm>
            <a:off x="6750600" y="3101715"/>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63" name="Google Shape;363;p42"/>
          <p:cNvSpPr txBox="1"/>
          <p:nvPr>
            <p:ph idx="21" type="subTitle"/>
          </p:nvPr>
        </p:nvSpPr>
        <p:spPr>
          <a:xfrm>
            <a:off x="6750600" y="2872502"/>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64" name="Google Shape;364;p42"/>
          <p:cNvSpPr txBox="1"/>
          <p:nvPr>
            <p:ph idx="22" type="subTitle"/>
          </p:nvPr>
        </p:nvSpPr>
        <p:spPr>
          <a:xfrm>
            <a:off x="6750600" y="3245652"/>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65" name="Google Shape;365;p42"/>
          <p:cNvSpPr/>
          <p:nvPr>
            <p:ph idx="23" type="pic"/>
          </p:nvPr>
        </p:nvSpPr>
        <p:spPr>
          <a:xfrm>
            <a:off x="6080709" y="2883852"/>
            <a:ext cx="530400" cy="530400"/>
          </a:xfrm>
          <a:prstGeom prst="rect">
            <a:avLst/>
          </a:prstGeom>
          <a:noFill/>
          <a:ln>
            <a:noFill/>
          </a:ln>
        </p:spPr>
      </p:sp>
      <p:sp>
        <p:nvSpPr>
          <p:cNvPr id="366" name="Google Shape;366;p42"/>
          <p:cNvSpPr txBox="1"/>
          <p:nvPr>
            <p:ph idx="24" type="subTitle"/>
          </p:nvPr>
        </p:nvSpPr>
        <p:spPr>
          <a:xfrm>
            <a:off x="3824550" y="3101715"/>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67" name="Google Shape;367;p42"/>
          <p:cNvSpPr txBox="1"/>
          <p:nvPr>
            <p:ph idx="25" type="subTitle"/>
          </p:nvPr>
        </p:nvSpPr>
        <p:spPr>
          <a:xfrm>
            <a:off x="3824550" y="2872502"/>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68" name="Google Shape;368;p42"/>
          <p:cNvSpPr txBox="1"/>
          <p:nvPr>
            <p:ph idx="26" type="subTitle"/>
          </p:nvPr>
        </p:nvSpPr>
        <p:spPr>
          <a:xfrm>
            <a:off x="3824550" y="3245652"/>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69" name="Google Shape;369;p42"/>
          <p:cNvSpPr/>
          <p:nvPr>
            <p:ph idx="27" type="pic"/>
          </p:nvPr>
        </p:nvSpPr>
        <p:spPr>
          <a:xfrm>
            <a:off x="3154659" y="2883852"/>
            <a:ext cx="530400" cy="530400"/>
          </a:xfrm>
          <a:prstGeom prst="rect">
            <a:avLst/>
          </a:prstGeom>
          <a:noFill/>
          <a:ln>
            <a:noFill/>
          </a:ln>
        </p:spPr>
      </p:sp>
      <p:sp>
        <p:nvSpPr>
          <p:cNvPr id="370" name="Google Shape;370;p42"/>
          <p:cNvSpPr txBox="1"/>
          <p:nvPr>
            <p:ph idx="28" type="subTitle"/>
          </p:nvPr>
        </p:nvSpPr>
        <p:spPr>
          <a:xfrm>
            <a:off x="6750600" y="4022919"/>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71" name="Google Shape;371;p42"/>
          <p:cNvSpPr txBox="1"/>
          <p:nvPr>
            <p:ph idx="29" type="subTitle"/>
          </p:nvPr>
        </p:nvSpPr>
        <p:spPr>
          <a:xfrm>
            <a:off x="6750600" y="3793706"/>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72" name="Google Shape;372;p42"/>
          <p:cNvSpPr txBox="1"/>
          <p:nvPr>
            <p:ph idx="30" type="subTitle"/>
          </p:nvPr>
        </p:nvSpPr>
        <p:spPr>
          <a:xfrm>
            <a:off x="6750600" y="4166856"/>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73" name="Google Shape;373;p42"/>
          <p:cNvSpPr/>
          <p:nvPr>
            <p:ph idx="31" type="pic"/>
          </p:nvPr>
        </p:nvSpPr>
        <p:spPr>
          <a:xfrm>
            <a:off x="6080709" y="3805056"/>
            <a:ext cx="530400" cy="530400"/>
          </a:xfrm>
          <a:prstGeom prst="rect">
            <a:avLst/>
          </a:prstGeom>
          <a:noFill/>
          <a:ln>
            <a:noFill/>
          </a:ln>
        </p:spPr>
      </p:sp>
      <p:sp>
        <p:nvSpPr>
          <p:cNvPr id="374" name="Google Shape;374;p42"/>
          <p:cNvSpPr txBox="1"/>
          <p:nvPr>
            <p:ph idx="32" type="subTitle"/>
          </p:nvPr>
        </p:nvSpPr>
        <p:spPr>
          <a:xfrm>
            <a:off x="3824550" y="4022919"/>
            <a:ext cx="2026200" cy="187800"/>
          </a:xfrm>
          <a:prstGeom prst="rect">
            <a:avLst/>
          </a:prstGeom>
        </p:spPr>
        <p:txBody>
          <a:bodyPr anchorCtr="0" anchor="ctr" bIns="0" lIns="0" spcFirstLastPara="1" rIns="0" wrap="square" tIns="0">
            <a:noAutofit/>
          </a:bodyPr>
          <a:lstStyle>
            <a:lvl1pPr lvl="0">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375" name="Google Shape;375;p42"/>
          <p:cNvSpPr txBox="1"/>
          <p:nvPr>
            <p:ph idx="33" type="subTitle"/>
          </p:nvPr>
        </p:nvSpPr>
        <p:spPr>
          <a:xfrm>
            <a:off x="3824550" y="3793706"/>
            <a:ext cx="2026200" cy="219600"/>
          </a:xfrm>
          <a:prstGeom prst="rect">
            <a:avLst/>
          </a:prstGeom>
        </p:spPr>
        <p:txBody>
          <a:bodyPr anchorCtr="0" anchor="ctr"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376" name="Google Shape;376;p42"/>
          <p:cNvSpPr txBox="1"/>
          <p:nvPr>
            <p:ph idx="34" type="subTitle"/>
          </p:nvPr>
        </p:nvSpPr>
        <p:spPr>
          <a:xfrm>
            <a:off x="3824550" y="4166856"/>
            <a:ext cx="2026200" cy="219600"/>
          </a:xfrm>
          <a:prstGeom prst="rect">
            <a:avLst/>
          </a:prstGeom>
        </p:spPr>
        <p:txBody>
          <a:bodyPr anchorCtr="0" anchor="ctr" bIns="0" lIns="0" spcFirstLastPara="1" rIns="0" wrap="square" tIns="0">
            <a:noAutofit/>
          </a:bodyPr>
          <a:lstStyle>
            <a:lvl1pPr lvl="0">
              <a:spcBef>
                <a:spcPts val="0"/>
              </a:spcBef>
              <a:spcAft>
                <a:spcPts val="0"/>
              </a:spcAft>
              <a:buSzPts val="900"/>
              <a:buFont typeface="DM Sans Light"/>
              <a:buNone/>
              <a:defRPr sz="900">
                <a:latin typeface="DM Sans Light"/>
                <a:ea typeface="DM Sans Light"/>
                <a:cs typeface="DM Sans Light"/>
                <a:sym typeface="DM Sans Light"/>
              </a:defRPr>
            </a:lvl1pPr>
            <a:lvl2pPr lvl="1">
              <a:spcBef>
                <a:spcPts val="0"/>
              </a:spcBef>
              <a:spcAft>
                <a:spcPts val="0"/>
              </a:spcAft>
              <a:buSzPts val="900"/>
              <a:buFont typeface="DM Sans Light"/>
              <a:buNone/>
              <a:defRPr sz="900">
                <a:latin typeface="DM Sans Light"/>
                <a:ea typeface="DM Sans Light"/>
                <a:cs typeface="DM Sans Light"/>
                <a:sym typeface="DM Sans Light"/>
              </a:defRPr>
            </a:lvl2pPr>
            <a:lvl3pPr lvl="2">
              <a:spcBef>
                <a:spcPts val="0"/>
              </a:spcBef>
              <a:spcAft>
                <a:spcPts val="0"/>
              </a:spcAft>
              <a:buSzPts val="900"/>
              <a:buFont typeface="DM Sans Light"/>
              <a:buNone/>
              <a:defRPr sz="900">
                <a:latin typeface="DM Sans Light"/>
                <a:ea typeface="DM Sans Light"/>
                <a:cs typeface="DM Sans Light"/>
                <a:sym typeface="DM Sans Light"/>
              </a:defRPr>
            </a:lvl3pPr>
            <a:lvl4pPr lvl="3">
              <a:spcBef>
                <a:spcPts val="0"/>
              </a:spcBef>
              <a:spcAft>
                <a:spcPts val="0"/>
              </a:spcAft>
              <a:buSzPts val="900"/>
              <a:buFont typeface="DM Sans Light"/>
              <a:buNone/>
              <a:defRPr sz="900">
                <a:latin typeface="DM Sans Light"/>
                <a:ea typeface="DM Sans Light"/>
                <a:cs typeface="DM Sans Light"/>
                <a:sym typeface="DM Sans Light"/>
              </a:defRPr>
            </a:lvl4pPr>
            <a:lvl5pPr lvl="4">
              <a:spcBef>
                <a:spcPts val="0"/>
              </a:spcBef>
              <a:spcAft>
                <a:spcPts val="0"/>
              </a:spcAft>
              <a:buSzPts val="900"/>
              <a:buFont typeface="DM Sans Light"/>
              <a:buNone/>
              <a:defRPr sz="900">
                <a:latin typeface="DM Sans Light"/>
                <a:ea typeface="DM Sans Light"/>
                <a:cs typeface="DM Sans Light"/>
                <a:sym typeface="DM Sans Light"/>
              </a:defRPr>
            </a:lvl5pPr>
            <a:lvl6pPr lvl="5">
              <a:spcBef>
                <a:spcPts val="0"/>
              </a:spcBef>
              <a:spcAft>
                <a:spcPts val="0"/>
              </a:spcAft>
              <a:buSzPts val="900"/>
              <a:buFont typeface="DM Sans Light"/>
              <a:buNone/>
              <a:defRPr sz="900">
                <a:latin typeface="DM Sans Light"/>
                <a:ea typeface="DM Sans Light"/>
                <a:cs typeface="DM Sans Light"/>
                <a:sym typeface="DM Sans Light"/>
              </a:defRPr>
            </a:lvl6pPr>
            <a:lvl7pPr lvl="6">
              <a:spcBef>
                <a:spcPts val="0"/>
              </a:spcBef>
              <a:spcAft>
                <a:spcPts val="0"/>
              </a:spcAft>
              <a:buSzPts val="900"/>
              <a:buFont typeface="DM Sans Light"/>
              <a:buNone/>
              <a:defRPr sz="900">
                <a:latin typeface="DM Sans Light"/>
                <a:ea typeface="DM Sans Light"/>
                <a:cs typeface="DM Sans Light"/>
                <a:sym typeface="DM Sans Light"/>
              </a:defRPr>
            </a:lvl7pPr>
            <a:lvl8pPr lvl="7">
              <a:spcBef>
                <a:spcPts val="0"/>
              </a:spcBef>
              <a:spcAft>
                <a:spcPts val="0"/>
              </a:spcAft>
              <a:buSzPts val="900"/>
              <a:buFont typeface="DM Sans Light"/>
              <a:buNone/>
              <a:defRPr sz="900">
                <a:latin typeface="DM Sans Light"/>
                <a:ea typeface="DM Sans Light"/>
                <a:cs typeface="DM Sans Light"/>
                <a:sym typeface="DM Sans Light"/>
              </a:defRPr>
            </a:lvl8pPr>
            <a:lvl9pPr lvl="8">
              <a:spcBef>
                <a:spcPts val="0"/>
              </a:spcBef>
              <a:spcAft>
                <a:spcPts val="0"/>
              </a:spcAft>
              <a:buSzPts val="900"/>
              <a:buFont typeface="DM Sans Light"/>
              <a:buNone/>
              <a:defRPr sz="900">
                <a:latin typeface="DM Sans Light"/>
                <a:ea typeface="DM Sans Light"/>
                <a:cs typeface="DM Sans Light"/>
                <a:sym typeface="DM Sans Light"/>
              </a:defRPr>
            </a:lvl9pPr>
          </a:lstStyle>
          <a:p/>
        </p:txBody>
      </p:sp>
      <p:sp>
        <p:nvSpPr>
          <p:cNvPr id="377" name="Google Shape;377;p42"/>
          <p:cNvSpPr/>
          <p:nvPr>
            <p:ph idx="35" type="pic"/>
          </p:nvPr>
        </p:nvSpPr>
        <p:spPr>
          <a:xfrm>
            <a:off x="3154659" y="3805056"/>
            <a:ext cx="530400" cy="530400"/>
          </a:xfrm>
          <a:prstGeom prst="rect">
            <a:avLst/>
          </a:prstGeom>
          <a:noFill/>
          <a:ln>
            <a:noFill/>
          </a:ln>
        </p:spPr>
      </p:sp>
      <p:sp>
        <p:nvSpPr>
          <p:cNvPr id="378" name="Google Shape;378;p42"/>
          <p:cNvSpPr txBox="1"/>
          <p:nvPr>
            <p:ph type="title"/>
          </p:nvPr>
        </p:nvSpPr>
        <p:spPr>
          <a:xfrm>
            <a:off x="361975" y="962100"/>
            <a:ext cx="2450700" cy="5877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600"/>
            </a:lvl1pPr>
            <a:lvl2pPr lvl="1">
              <a:lnSpc>
                <a:spcPct val="90000"/>
              </a:lnSpc>
              <a:spcBef>
                <a:spcPts val="0"/>
              </a:spcBef>
              <a:spcAft>
                <a:spcPts val="0"/>
              </a:spcAft>
              <a:buNone/>
              <a:defRPr sz="3600"/>
            </a:lvl2pPr>
            <a:lvl3pPr lvl="2">
              <a:lnSpc>
                <a:spcPct val="90000"/>
              </a:lnSpc>
              <a:spcBef>
                <a:spcPts val="0"/>
              </a:spcBef>
              <a:spcAft>
                <a:spcPts val="0"/>
              </a:spcAft>
              <a:buNone/>
              <a:defRPr sz="3600"/>
            </a:lvl3pPr>
            <a:lvl4pPr lvl="3">
              <a:lnSpc>
                <a:spcPct val="90000"/>
              </a:lnSpc>
              <a:spcBef>
                <a:spcPts val="0"/>
              </a:spcBef>
              <a:spcAft>
                <a:spcPts val="0"/>
              </a:spcAft>
              <a:buNone/>
              <a:defRPr sz="3600"/>
            </a:lvl4pPr>
            <a:lvl5pPr lvl="4">
              <a:lnSpc>
                <a:spcPct val="90000"/>
              </a:lnSpc>
              <a:spcBef>
                <a:spcPts val="0"/>
              </a:spcBef>
              <a:spcAft>
                <a:spcPts val="0"/>
              </a:spcAft>
              <a:buNone/>
              <a:defRPr sz="3600"/>
            </a:lvl5pPr>
            <a:lvl6pPr lvl="5">
              <a:lnSpc>
                <a:spcPct val="90000"/>
              </a:lnSpc>
              <a:spcBef>
                <a:spcPts val="0"/>
              </a:spcBef>
              <a:spcAft>
                <a:spcPts val="0"/>
              </a:spcAft>
              <a:buNone/>
              <a:defRPr sz="3600"/>
            </a:lvl6pPr>
            <a:lvl7pPr lvl="6">
              <a:lnSpc>
                <a:spcPct val="90000"/>
              </a:lnSpc>
              <a:spcBef>
                <a:spcPts val="0"/>
              </a:spcBef>
              <a:spcAft>
                <a:spcPts val="0"/>
              </a:spcAft>
              <a:buNone/>
              <a:defRPr sz="3600"/>
            </a:lvl7pPr>
            <a:lvl8pPr lvl="7">
              <a:lnSpc>
                <a:spcPct val="90000"/>
              </a:lnSpc>
              <a:spcBef>
                <a:spcPts val="0"/>
              </a:spcBef>
              <a:spcAft>
                <a:spcPts val="0"/>
              </a:spcAft>
              <a:buNone/>
              <a:defRPr sz="3600"/>
            </a:lvl8pPr>
            <a:lvl9pPr lvl="8">
              <a:lnSpc>
                <a:spcPct val="90000"/>
              </a:lnSpc>
              <a:spcBef>
                <a:spcPts val="0"/>
              </a:spcBef>
              <a:spcAft>
                <a:spcPts val="0"/>
              </a:spcAft>
              <a:buNone/>
              <a:defRPr sz="3600"/>
            </a:lvl9pPr>
          </a:lstStyle>
          <a:p/>
        </p:txBody>
      </p:sp>
      <p:sp>
        <p:nvSpPr>
          <p:cNvPr id="379" name="Google Shape;379;p42"/>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380" name="Google Shape;380;p42"/>
          <p:cNvSpPr txBox="1"/>
          <p:nvPr>
            <p:ph idx="36"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potlight - Alt 2">
  <p:cSld name="CUSTOM_7_1">
    <p:bg>
      <p:bgPr>
        <a:solidFill>
          <a:schemeClr val="accent2"/>
        </a:solidFill>
      </p:bgPr>
    </p:bg>
    <p:spTree>
      <p:nvGrpSpPr>
        <p:cNvPr id="381" name="Shape 381"/>
        <p:cNvGrpSpPr/>
        <p:nvPr/>
      </p:nvGrpSpPr>
      <p:grpSpPr>
        <a:xfrm>
          <a:off x="0" y="0"/>
          <a:ext cx="0" cy="0"/>
          <a:chOff x="0" y="0"/>
          <a:chExt cx="0" cy="0"/>
        </a:xfrm>
      </p:grpSpPr>
      <p:sp>
        <p:nvSpPr>
          <p:cNvPr id="382" name="Google Shape;382;p43"/>
          <p:cNvSpPr/>
          <p:nvPr/>
        </p:nvSpPr>
        <p:spPr>
          <a:xfrm>
            <a:off x="0" y="0"/>
            <a:ext cx="45675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DM Sans"/>
              <a:ea typeface="DM Sans"/>
              <a:cs typeface="DM Sans"/>
              <a:sym typeface="DM Sans"/>
            </a:endParaRPr>
          </a:p>
        </p:txBody>
      </p:sp>
      <p:sp>
        <p:nvSpPr>
          <p:cNvPr id="383" name="Google Shape;383;p43"/>
          <p:cNvSpPr txBox="1"/>
          <p:nvPr>
            <p:ph type="title"/>
          </p:nvPr>
        </p:nvSpPr>
        <p:spPr>
          <a:xfrm>
            <a:off x="4975925" y="989088"/>
            <a:ext cx="3783600" cy="5877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3600"/>
            </a:lvl1pPr>
            <a:lvl2pPr lvl="1">
              <a:lnSpc>
                <a:spcPct val="90000"/>
              </a:lnSpc>
              <a:spcBef>
                <a:spcPts val="0"/>
              </a:spcBef>
              <a:spcAft>
                <a:spcPts val="0"/>
              </a:spcAft>
              <a:buNone/>
              <a:defRPr sz="3600"/>
            </a:lvl2pPr>
            <a:lvl3pPr lvl="2">
              <a:lnSpc>
                <a:spcPct val="90000"/>
              </a:lnSpc>
              <a:spcBef>
                <a:spcPts val="0"/>
              </a:spcBef>
              <a:spcAft>
                <a:spcPts val="0"/>
              </a:spcAft>
              <a:buNone/>
              <a:defRPr sz="3600"/>
            </a:lvl3pPr>
            <a:lvl4pPr lvl="3">
              <a:lnSpc>
                <a:spcPct val="90000"/>
              </a:lnSpc>
              <a:spcBef>
                <a:spcPts val="0"/>
              </a:spcBef>
              <a:spcAft>
                <a:spcPts val="0"/>
              </a:spcAft>
              <a:buNone/>
              <a:defRPr sz="3600"/>
            </a:lvl4pPr>
            <a:lvl5pPr lvl="4">
              <a:lnSpc>
                <a:spcPct val="90000"/>
              </a:lnSpc>
              <a:spcBef>
                <a:spcPts val="0"/>
              </a:spcBef>
              <a:spcAft>
                <a:spcPts val="0"/>
              </a:spcAft>
              <a:buNone/>
              <a:defRPr sz="3600"/>
            </a:lvl5pPr>
            <a:lvl6pPr lvl="5">
              <a:lnSpc>
                <a:spcPct val="90000"/>
              </a:lnSpc>
              <a:spcBef>
                <a:spcPts val="0"/>
              </a:spcBef>
              <a:spcAft>
                <a:spcPts val="0"/>
              </a:spcAft>
              <a:buNone/>
              <a:defRPr sz="3600"/>
            </a:lvl6pPr>
            <a:lvl7pPr lvl="6">
              <a:lnSpc>
                <a:spcPct val="90000"/>
              </a:lnSpc>
              <a:spcBef>
                <a:spcPts val="0"/>
              </a:spcBef>
              <a:spcAft>
                <a:spcPts val="0"/>
              </a:spcAft>
              <a:buNone/>
              <a:defRPr sz="3600"/>
            </a:lvl7pPr>
            <a:lvl8pPr lvl="7">
              <a:lnSpc>
                <a:spcPct val="90000"/>
              </a:lnSpc>
              <a:spcBef>
                <a:spcPts val="0"/>
              </a:spcBef>
              <a:spcAft>
                <a:spcPts val="0"/>
              </a:spcAft>
              <a:buNone/>
              <a:defRPr sz="3600"/>
            </a:lvl8pPr>
            <a:lvl9pPr lvl="8">
              <a:lnSpc>
                <a:spcPct val="90000"/>
              </a:lnSpc>
              <a:spcBef>
                <a:spcPts val="0"/>
              </a:spcBef>
              <a:spcAft>
                <a:spcPts val="0"/>
              </a:spcAft>
              <a:buNone/>
              <a:defRPr sz="3600"/>
            </a:lvl9pPr>
          </a:lstStyle>
          <a:p/>
        </p:txBody>
      </p:sp>
      <p:sp>
        <p:nvSpPr>
          <p:cNvPr id="384" name="Google Shape;384;p43"/>
          <p:cNvSpPr/>
          <p:nvPr>
            <p:ph idx="2" type="pic"/>
          </p:nvPr>
        </p:nvSpPr>
        <p:spPr>
          <a:xfrm flipH="1">
            <a:off x="953803" y="1066100"/>
            <a:ext cx="2664300" cy="3002700"/>
          </a:xfrm>
          <a:prstGeom prst="rect">
            <a:avLst/>
          </a:prstGeom>
          <a:noFill/>
          <a:ln>
            <a:noFill/>
          </a:ln>
        </p:spPr>
      </p:sp>
      <p:sp>
        <p:nvSpPr>
          <p:cNvPr id="385" name="Google Shape;385;p43"/>
          <p:cNvSpPr txBox="1"/>
          <p:nvPr>
            <p:ph idx="1" type="body"/>
          </p:nvPr>
        </p:nvSpPr>
        <p:spPr>
          <a:xfrm>
            <a:off x="4975925" y="4125662"/>
            <a:ext cx="3783600" cy="461700"/>
          </a:xfrm>
          <a:prstGeom prst="rect">
            <a:avLst/>
          </a:prstGeom>
          <a:noFill/>
        </p:spPr>
        <p:txBody>
          <a:bodyPr anchorCtr="0" anchor="b" bIns="0" lIns="0" spcFirstLastPara="1" rIns="0" wrap="square" tIns="0">
            <a:noAutofit/>
          </a:bodyPr>
          <a:lstStyle>
            <a:lvl1pPr indent="-292100" lvl="0" marL="457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1pPr>
            <a:lvl2pPr indent="-292100" lvl="1" marL="914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2pPr>
            <a:lvl3pPr indent="-292100" lvl="2" marL="1371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3pPr>
            <a:lvl4pPr indent="-292100" lvl="3" marL="1828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4pPr>
            <a:lvl5pPr indent="-292100" lvl="4" marL="22860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5pPr>
            <a:lvl6pPr indent="-292100" lvl="5" marL="27432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6pPr>
            <a:lvl7pPr indent="-292100" lvl="6" marL="32004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7pPr>
            <a:lvl8pPr indent="-292100" lvl="7" marL="36576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8pPr>
            <a:lvl9pPr indent="-292100" lvl="8" marL="4114800">
              <a:spcBef>
                <a:spcPts val="0"/>
              </a:spcBef>
              <a:spcAft>
                <a:spcPts val="0"/>
              </a:spcAft>
              <a:buClr>
                <a:schemeClr val="lt1"/>
              </a:buClr>
              <a:buSzPts val="1000"/>
              <a:buFont typeface="DM Sans Light"/>
              <a:buChar char="■"/>
              <a:defRPr sz="1000">
                <a:latin typeface="DM Sans Light"/>
                <a:ea typeface="DM Sans Light"/>
                <a:cs typeface="DM Sans Light"/>
                <a:sym typeface="DM Sans Light"/>
              </a:defRPr>
            </a:lvl9pPr>
          </a:lstStyle>
          <a:p/>
        </p:txBody>
      </p:sp>
      <p:sp>
        <p:nvSpPr>
          <p:cNvPr id="386" name="Google Shape;386;p43"/>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387" name="Google Shape;387;p43"/>
          <p:cNvSpPr txBox="1"/>
          <p:nvPr>
            <p:ph idx="3" type="body"/>
          </p:nvPr>
        </p:nvSpPr>
        <p:spPr>
          <a:xfrm>
            <a:off x="4975925" y="1943891"/>
            <a:ext cx="3783600" cy="1243200"/>
          </a:xfrm>
          <a:prstGeom prst="rect">
            <a:avLst/>
          </a:prstGeom>
          <a:noFill/>
        </p:spPr>
        <p:txBody>
          <a:bodyPr anchorCtr="0" anchor="t" bIns="0" lIns="0" spcFirstLastPara="1" rIns="0" wrap="square" tIns="0">
            <a:noAutofit/>
          </a:bodyPr>
          <a:lstStyle>
            <a:lvl1pPr indent="-330200" lvl="0" marL="457200">
              <a:spcBef>
                <a:spcPts val="0"/>
              </a:spcBef>
              <a:spcAft>
                <a:spcPts val="0"/>
              </a:spcAft>
              <a:buClr>
                <a:schemeClr val="lt1"/>
              </a:buClr>
              <a:buSzPts val="1600"/>
              <a:buFont typeface="Newsreader"/>
              <a:buChar char="●"/>
              <a:defRPr sz="1600">
                <a:latin typeface="Newsreader"/>
                <a:ea typeface="Newsreader"/>
                <a:cs typeface="Newsreader"/>
                <a:sym typeface="Newsreader"/>
              </a:defRPr>
            </a:lvl1pPr>
            <a:lvl2pPr indent="-330200" lvl="1" marL="914400">
              <a:spcBef>
                <a:spcPts val="0"/>
              </a:spcBef>
              <a:spcAft>
                <a:spcPts val="0"/>
              </a:spcAft>
              <a:buClr>
                <a:schemeClr val="lt1"/>
              </a:buClr>
              <a:buSzPts val="1600"/>
              <a:buFont typeface="Newsreader"/>
              <a:buChar char="○"/>
              <a:defRPr sz="1600">
                <a:latin typeface="Newsreader"/>
                <a:ea typeface="Newsreader"/>
                <a:cs typeface="Newsreader"/>
                <a:sym typeface="Newsreader"/>
              </a:defRPr>
            </a:lvl2pPr>
            <a:lvl3pPr indent="-330200" lvl="2" marL="1371600">
              <a:spcBef>
                <a:spcPts val="0"/>
              </a:spcBef>
              <a:spcAft>
                <a:spcPts val="0"/>
              </a:spcAft>
              <a:buClr>
                <a:schemeClr val="lt1"/>
              </a:buClr>
              <a:buSzPts val="1600"/>
              <a:buFont typeface="Newsreader"/>
              <a:buChar char="■"/>
              <a:defRPr sz="1600">
                <a:latin typeface="Newsreader"/>
                <a:ea typeface="Newsreader"/>
                <a:cs typeface="Newsreader"/>
                <a:sym typeface="Newsreader"/>
              </a:defRPr>
            </a:lvl3pPr>
            <a:lvl4pPr indent="-330200" lvl="3" marL="1828800">
              <a:spcBef>
                <a:spcPts val="0"/>
              </a:spcBef>
              <a:spcAft>
                <a:spcPts val="0"/>
              </a:spcAft>
              <a:buClr>
                <a:schemeClr val="lt1"/>
              </a:buClr>
              <a:buSzPts val="1600"/>
              <a:buFont typeface="Newsreader"/>
              <a:buChar char="●"/>
              <a:defRPr sz="1600">
                <a:latin typeface="Newsreader"/>
                <a:ea typeface="Newsreader"/>
                <a:cs typeface="Newsreader"/>
                <a:sym typeface="Newsreader"/>
              </a:defRPr>
            </a:lvl4pPr>
            <a:lvl5pPr indent="-330200" lvl="4" marL="2286000">
              <a:spcBef>
                <a:spcPts val="0"/>
              </a:spcBef>
              <a:spcAft>
                <a:spcPts val="0"/>
              </a:spcAft>
              <a:buClr>
                <a:schemeClr val="lt1"/>
              </a:buClr>
              <a:buSzPts val="1600"/>
              <a:buFont typeface="Newsreader"/>
              <a:buChar char="○"/>
              <a:defRPr sz="1600">
                <a:latin typeface="Newsreader"/>
                <a:ea typeface="Newsreader"/>
                <a:cs typeface="Newsreader"/>
                <a:sym typeface="Newsreader"/>
              </a:defRPr>
            </a:lvl5pPr>
            <a:lvl6pPr indent="-330200" lvl="5" marL="2743200">
              <a:spcBef>
                <a:spcPts val="0"/>
              </a:spcBef>
              <a:spcAft>
                <a:spcPts val="0"/>
              </a:spcAft>
              <a:buClr>
                <a:schemeClr val="lt1"/>
              </a:buClr>
              <a:buSzPts val="1600"/>
              <a:buFont typeface="Newsreader"/>
              <a:buChar char="■"/>
              <a:defRPr sz="1600">
                <a:latin typeface="Newsreader"/>
                <a:ea typeface="Newsreader"/>
                <a:cs typeface="Newsreader"/>
                <a:sym typeface="Newsreader"/>
              </a:defRPr>
            </a:lvl6pPr>
            <a:lvl7pPr indent="-330200" lvl="6" marL="3200400">
              <a:spcBef>
                <a:spcPts val="0"/>
              </a:spcBef>
              <a:spcAft>
                <a:spcPts val="0"/>
              </a:spcAft>
              <a:buClr>
                <a:schemeClr val="lt1"/>
              </a:buClr>
              <a:buSzPts val="1600"/>
              <a:buFont typeface="Newsreader"/>
              <a:buChar char="●"/>
              <a:defRPr sz="1600">
                <a:latin typeface="Newsreader"/>
                <a:ea typeface="Newsreader"/>
                <a:cs typeface="Newsreader"/>
                <a:sym typeface="Newsreader"/>
              </a:defRPr>
            </a:lvl7pPr>
            <a:lvl8pPr indent="-330200" lvl="7" marL="3657600">
              <a:spcBef>
                <a:spcPts val="0"/>
              </a:spcBef>
              <a:spcAft>
                <a:spcPts val="0"/>
              </a:spcAft>
              <a:buClr>
                <a:schemeClr val="lt1"/>
              </a:buClr>
              <a:buSzPts val="1600"/>
              <a:buFont typeface="Newsreader"/>
              <a:buChar char="○"/>
              <a:defRPr sz="1600">
                <a:latin typeface="Newsreader"/>
                <a:ea typeface="Newsreader"/>
                <a:cs typeface="Newsreader"/>
                <a:sym typeface="Newsreader"/>
              </a:defRPr>
            </a:lvl8pPr>
            <a:lvl9pPr indent="-330200" lvl="8" marL="4114800">
              <a:spcBef>
                <a:spcPts val="0"/>
              </a:spcBef>
              <a:spcAft>
                <a:spcPts val="0"/>
              </a:spcAft>
              <a:buClr>
                <a:schemeClr val="lt1"/>
              </a:buClr>
              <a:buSzPts val="1600"/>
              <a:buFont typeface="Newsreader"/>
              <a:buChar char="■"/>
              <a:defRPr sz="1600">
                <a:latin typeface="Newsreader"/>
                <a:ea typeface="Newsreader"/>
                <a:cs typeface="Newsreader"/>
                <a:sym typeface="Newsreader"/>
              </a:defRPr>
            </a:lvl9pPr>
          </a:lstStyle>
          <a:p/>
        </p:txBody>
      </p:sp>
      <p:sp>
        <p:nvSpPr>
          <p:cNvPr id="388" name="Google Shape;388;p43"/>
          <p:cNvSpPr txBox="1"/>
          <p:nvPr>
            <p:ph idx="4" type="subTitle"/>
          </p:nvPr>
        </p:nvSpPr>
        <p:spPr>
          <a:xfrm>
            <a:off x="4975925" y="732775"/>
            <a:ext cx="37836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Font typeface="DM Sans Light"/>
              <a:buNone/>
              <a:defRPr>
                <a:latin typeface="DM Sans Light"/>
                <a:ea typeface="DM Sans Light"/>
                <a:cs typeface="DM Sans Light"/>
                <a:sym typeface="DM Sans Light"/>
              </a:defRPr>
            </a:lvl2pPr>
            <a:lvl3pPr lvl="2">
              <a:spcBef>
                <a:spcPts val="0"/>
              </a:spcBef>
              <a:spcAft>
                <a:spcPts val="0"/>
              </a:spcAft>
              <a:buSzPts val="1400"/>
              <a:buFont typeface="DM Sans Light"/>
              <a:buNone/>
              <a:defRPr>
                <a:latin typeface="DM Sans Light"/>
                <a:ea typeface="DM Sans Light"/>
                <a:cs typeface="DM Sans Light"/>
                <a:sym typeface="DM Sans Light"/>
              </a:defRPr>
            </a:lvl3pPr>
            <a:lvl4pPr lvl="3">
              <a:spcBef>
                <a:spcPts val="0"/>
              </a:spcBef>
              <a:spcAft>
                <a:spcPts val="0"/>
              </a:spcAft>
              <a:buSzPts val="1400"/>
              <a:buFont typeface="DM Sans Light"/>
              <a:buNone/>
              <a:defRPr>
                <a:latin typeface="DM Sans Light"/>
                <a:ea typeface="DM Sans Light"/>
                <a:cs typeface="DM Sans Light"/>
                <a:sym typeface="DM Sans Light"/>
              </a:defRPr>
            </a:lvl4pPr>
            <a:lvl5pPr lvl="4">
              <a:spcBef>
                <a:spcPts val="0"/>
              </a:spcBef>
              <a:spcAft>
                <a:spcPts val="0"/>
              </a:spcAft>
              <a:buSzPts val="1400"/>
              <a:buFont typeface="DM Sans Light"/>
              <a:buNone/>
              <a:defRPr>
                <a:latin typeface="DM Sans Light"/>
                <a:ea typeface="DM Sans Light"/>
                <a:cs typeface="DM Sans Light"/>
                <a:sym typeface="DM Sans Light"/>
              </a:defRPr>
            </a:lvl5pPr>
            <a:lvl6pPr lvl="5">
              <a:spcBef>
                <a:spcPts val="0"/>
              </a:spcBef>
              <a:spcAft>
                <a:spcPts val="0"/>
              </a:spcAft>
              <a:buSzPts val="1400"/>
              <a:buFont typeface="DM Sans Light"/>
              <a:buNone/>
              <a:defRPr>
                <a:latin typeface="DM Sans Light"/>
                <a:ea typeface="DM Sans Light"/>
                <a:cs typeface="DM Sans Light"/>
                <a:sym typeface="DM Sans Light"/>
              </a:defRPr>
            </a:lvl6pPr>
            <a:lvl7pPr lvl="6">
              <a:spcBef>
                <a:spcPts val="0"/>
              </a:spcBef>
              <a:spcAft>
                <a:spcPts val="0"/>
              </a:spcAft>
              <a:buSzPts val="1400"/>
              <a:buFont typeface="DM Sans Light"/>
              <a:buNone/>
              <a:defRPr>
                <a:latin typeface="DM Sans Light"/>
                <a:ea typeface="DM Sans Light"/>
                <a:cs typeface="DM Sans Light"/>
                <a:sym typeface="DM Sans Light"/>
              </a:defRPr>
            </a:lvl7pPr>
            <a:lvl8pPr lvl="7">
              <a:spcBef>
                <a:spcPts val="0"/>
              </a:spcBef>
              <a:spcAft>
                <a:spcPts val="0"/>
              </a:spcAft>
              <a:buSzPts val="1400"/>
              <a:buFont typeface="DM Sans Light"/>
              <a:buNone/>
              <a:defRPr>
                <a:latin typeface="DM Sans Light"/>
                <a:ea typeface="DM Sans Light"/>
                <a:cs typeface="DM Sans Light"/>
                <a:sym typeface="DM Sans Light"/>
              </a:defRPr>
            </a:lvl8pPr>
            <a:lvl9pPr lvl="8">
              <a:spcBef>
                <a:spcPts val="0"/>
              </a:spcBef>
              <a:spcAft>
                <a:spcPts val="0"/>
              </a:spcAft>
              <a:buSzPts val="1400"/>
              <a:buFont typeface="DM Sans Light"/>
              <a:buNone/>
              <a:defRPr>
                <a:latin typeface="DM Sans Light"/>
                <a:ea typeface="DM Sans Light"/>
                <a:cs typeface="DM Sans Light"/>
                <a:sym typeface="DM Sans Light"/>
              </a:defRPr>
            </a:lvl9pPr>
          </a:lstStyle>
          <a:p/>
        </p:txBody>
      </p:sp>
      <p:sp>
        <p:nvSpPr>
          <p:cNvPr id="389" name="Google Shape;389;p43"/>
          <p:cNvSpPr txBox="1"/>
          <p:nvPr>
            <p:ph idx="5" type="subTitle"/>
          </p:nvPr>
        </p:nvSpPr>
        <p:spPr>
          <a:xfrm>
            <a:off x="4975925" y="1647132"/>
            <a:ext cx="3783600" cy="138600"/>
          </a:xfrm>
          <a:prstGeom prst="rect">
            <a:avLst/>
          </a:prstGeom>
        </p:spPr>
        <p:txBody>
          <a:bodyPr anchorCtr="0" anchor="t" bIns="0" lIns="0" spcFirstLastPara="1" rIns="0" wrap="square" tIns="0">
            <a:noAutofit/>
          </a:bodyPr>
          <a:lstStyle>
            <a:lvl1pPr lvl="0">
              <a:spcBef>
                <a:spcPts val="0"/>
              </a:spcBef>
              <a:spcAft>
                <a:spcPts val="0"/>
              </a:spcAft>
              <a:buSzPts val="900"/>
              <a:buNone/>
              <a:defRPr sz="900"/>
            </a:lvl1pPr>
            <a:lvl2pPr lvl="1">
              <a:spcBef>
                <a:spcPts val="0"/>
              </a:spcBef>
              <a:spcAft>
                <a:spcPts val="0"/>
              </a:spcAft>
              <a:buSzPts val="900"/>
              <a:buNone/>
              <a:defRPr sz="900"/>
            </a:lvl2pPr>
            <a:lvl3pPr lvl="2">
              <a:spcBef>
                <a:spcPts val="0"/>
              </a:spcBef>
              <a:spcAft>
                <a:spcPts val="0"/>
              </a:spcAft>
              <a:buSzPts val="900"/>
              <a:buNone/>
              <a:defRPr sz="900"/>
            </a:lvl3pPr>
            <a:lvl4pPr lvl="3">
              <a:spcBef>
                <a:spcPts val="0"/>
              </a:spcBef>
              <a:spcAft>
                <a:spcPts val="0"/>
              </a:spcAft>
              <a:buSzPts val="900"/>
              <a:buNone/>
              <a:defRPr sz="900"/>
            </a:lvl4pPr>
            <a:lvl5pPr lvl="4">
              <a:spcBef>
                <a:spcPts val="0"/>
              </a:spcBef>
              <a:spcAft>
                <a:spcPts val="0"/>
              </a:spcAft>
              <a:buSzPts val="900"/>
              <a:buNone/>
              <a:defRPr sz="900"/>
            </a:lvl5pPr>
            <a:lvl6pPr lvl="5">
              <a:spcBef>
                <a:spcPts val="0"/>
              </a:spcBef>
              <a:spcAft>
                <a:spcPts val="0"/>
              </a:spcAft>
              <a:buSzPts val="900"/>
              <a:buNone/>
              <a:defRPr sz="900"/>
            </a:lvl6pPr>
            <a:lvl7pPr lvl="6">
              <a:spcBef>
                <a:spcPts val="0"/>
              </a:spcBef>
              <a:spcAft>
                <a:spcPts val="0"/>
              </a:spcAft>
              <a:buSzPts val="900"/>
              <a:buNone/>
              <a:defRPr sz="900"/>
            </a:lvl7pPr>
            <a:lvl8pPr lvl="7">
              <a:spcBef>
                <a:spcPts val="0"/>
              </a:spcBef>
              <a:spcAft>
                <a:spcPts val="0"/>
              </a:spcAft>
              <a:buSzPts val="900"/>
              <a:buNone/>
              <a:defRPr sz="900"/>
            </a:lvl8pPr>
            <a:lvl9pPr lvl="8">
              <a:spcBef>
                <a:spcPts val="0"/>
              </a:spcBef>
              <a:spcAft>
                <a:spcPts val="0"/>
              </a:spcAft>
              <a:buSzPts val="900"/>
              <a:buNone/>
              <a:defRPr sz="900"/>
            </a:lvl9pPr>
          </a:lstStyle>
          <a:p/>
        </p:txBody>
      </p:sp>
      <p:sp>
        <p:nvSpPr>
          <p:cNvPr id="390" name="Google Shape;390;p43"/>
          <p:cNvSpPr txBox="1"/>
          <p:nvPr>
            <p:ph idx="6"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700"/>
              <a:buFont typeface="DM Sans"/>
              <a:buNone/>
              <a:defRPr sz="700">
                <a:solidFill>
                  <a:schemeClr val="dk1"/>
                </a:solidFill>
                <a:latin typeface="DM Sans"/>
                <a:ea typeface="DM Sans"/>
                <a:cs typeface="DM Sans"/>
                <a:sym typeface="DM Sans"/>
              </a:defRPr>
            </a:lvl1pPr>
            <a:lvl2pPr lvl="1">
              <a:spcBef>
                <a:spcPts val="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r chart background">
  <p:cSld name="CUSTOM_8">
    <p:spTree>
      <p:nvGrpSpPr>
        <p:cNvPr id="391" name="Shape 391"/>
        <p:cNvGrpSpPr/>
        <p:nvPr/>
      </p:nvGrpSpPr>
      <p:grpSpPr>
        <a:xfrm>
          <a:off x="0" y="0"/>
          <a:ext cx="0" cy="0"/>
          <a:chOff x="0" y="0"/>
          <a:chExt cx="0" cy="0"/>
        </a:xfrm>
      </p:grpSpPr>
      <p:grpSp>
        <p:nvGrpSpPr>
          <p:cNvPr id="392" name="Google Shape;392;p44"/>
          <p:cNvGrpSpPr/>
          <p:nvPr/>
        </p:nvGrpSpPr>
        <p:grpSpPr>
          <a:xfrm>
            <a:off x="49" y="514398"/>
            <a:ext cx="9144297" cy="4115162"/>
            <a:chOff x="-18500" y="514395"/>
            <a:chExt cx="9219900" cy="4115162"/>
          </a:xfrm>
        </p:grpSpPr>
        <p:cxnSp>
          <p:nvCxnSpPr>
            <p:cNvPr id="393" name="Google Shape;393;p44"/>
            <p:cNvCxnSpPr/>
            <p:nvPr/>
          </p:nvCxnSpPr>
          <p:spPr>
            <a:xfrm>
              <a:off x="-18500" y="1028790"/>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94" name="Google Shape;394;p44"/>
            <p:cNvCxnSpPr/>
            <p:nvPr/>
          </p:nvCxnSpPr>
          <p:spPr>
            <a:xfrm>
              <a:off x="-18500" y="4629557"/>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95" name="Google Shape;395;p44"/>
            <p:cNvCxnSpPr/>
            <p:nvPr/>
          </p:nvCxnSpPr>
          <p:spPr>
            <a:xfrm>
              <a:off x="-18500" y="4115162"/>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96" name="Google Shape;396;p44"/>
            <p:cNvCxnSpPr/>
            <p:nvPr/>
          </p:nvCxnSpPr>
          <p:spPr>
            <a:xfrm>
              <a:off x="-18500" y="3600767"/>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97" name="Google Shape;397;p44"/>
            <p:cNvCxnSpPr/>
            <p:nvPr/>
          </p:nvCxnSpPr>
          <p:spPr>
            <a:xfrm>
              <a:off x="-18500" y="3086371"/>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98" name="Google Shape;398;p44"/>
            <p:cNvCxnSpPr/>
            <p:nvPr/>
          </p:nvCxnSpPr>
          <p:spPr>
            <a:xfrm>
              <a:off x="-18500" y="2571976"/>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399" name="Google Shape;399;p44"/>
            <p:cNvCxnSpPr/>
            <p:nvPr/>
          </p:nvCxnSpPr>
          <p:spPr>
            <a:xfrm>
              <a:off x="-18500" y="2057581"/>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400" name="Google Shape;400;p44"/>
            <p:cNvCxnSpPr/>
            <p:nvPr/>
          </p:nvCxnSpPr>
          <p:spPr>
            <a:xfrm>
              <a:off x="-18500" y="1543186"/>
              <a:ext cx="9219900" cy="0"/>
            </a:xfrm>
            <a:prstGeom prst="straightConnector1">
              <a:avLst/>
            </a:prstGeom>
            <a:noFill/>
            <a:ln cap="flat" cmpd="sng" w="9525">
              <a:solidFill>
                <a:schemeClr val="accent6"/>
              </a:solidFill>
              <a:prstDash val="solid"/>
              <a:round/>
              <a:headEnd len="med" w="med" type="none"/>
              <a:tailEnd len="med" w="med" type="none"/>
            </a:ln>
          </p:spPr>
        </p:cxnSp>
        <p:cxnSp>
          <p:nvCxnSpPr>
            <p:cNvPr id="401" name="Google Shape;401;p44"/>
            <p:cNvCxnSpPr/>
            <p:nvPr/>
          </p:nvCxnSpPr>
          <p:spPr>
            <a:xfrm>
              <a:off x="-18500" y="514395"/>
              <a:ext cx="9219900" cy="0"/>
            </a:xfrm>
            <a:prstGeom prst="straightConnector1">
              <a:avLst/>
            </a:prstGeom>
            <a:noFill/>
            <a:ln cap="flat" cmpd="sng" w="9525">
              <a:solidFill>
                <a:schemeClr val="accent6"/>
              </a:solidFill>
              <a:prstDash val="solid"/>
              <a:round/>
              <a:headEnd len="med" w="med" type="none"/>
              <a:tailEnd len="med" w="med" type="none"/>
            </a:ln>
          </p:spPr>
        </p:cxnSp>
      </p:grpSp>
      <p:sp>
        <p:nvSpPr>
          <p:cNvPr id="402" name="Google Shape;402;p44"/>
          <p:cNvSpPr txBox="1"/>
          <p:nvPr>
            <p:ph idx="12" type="sldNum"/>
          </p:nvPr>
        </p:nvSpPr>
        <p:spPr>
          <a:xfrm>
            <a:off x="8227975" y="217725"/>
            <a:ext cx="548700" cy="234000"/>
          </a:xfrm>
          <a:prstGeom prst="rect">
            <a:avLst/>
          </a:prstGeom>
          <a:noFill/>
          <a:ln>
            <a:noFill/>
          </a:ln>
        </p:spPr>
        <p:txBody>
          <a:bodyPr anchorCtr="0" anchor="ctr" bIns="91425" lIns="0" spcFirstLastPara="1" rIns="0" wrap="square" tIns="91425">
            <a:noAutofit/>
          </a:bodyPr>
          <a:lstStyle>
            <a:lvl1pPr lvl="0" algn="r">
              <a:buNone/>
              <a:defRPr sz="700">
                <a:solidFill>
                  <a:schemeClr val="lt1"/>
                </a:solidFill>
                <a:latin typeface="DM Sans"/>
                <a:ea typeface="DM Sans"/>
                <a:cs typeface="DM Sans"/>
                <a:sym typeface="DM Sans"/>
              </a:defRPr>
            </a:lvl1pPr>
            <a:lvl2pPr lvl="1" algn="r">
              <a:buNone/>
              <a:defRPr sz="700">
                <a:solidFill>
                  <a:schemeClr val="lt1"/>
                </a:solidFill>
                <a:latin typeface="DM Sans"/>
                <a:ea typeface="DM Sans"/>
                <a:cs typeface="DM Sans"/>
                <a:sym typeface="DM Sans"/>
              </a:defRPr>
            </a:lvl2pPr>
            <a:lvl3pPr lvl="2" algn="r">
              <a:buNone/>
              <a:defRPr sz="700">
                <a:solidFill>
                  <a:schemeClr val="lt1"/>
                </a:solidFill>
                <a:latin typeface="DM Sans"/>
                <a:ea typeface="DM Sans"/>
                <a:cs typeface="DM Sans"/>
                <a:sym typeface="DM Sans"/>
              </a:defRPr>
            </a:lvl3pPr>
            <a:lvl4pPr lvl="3" algn="r">
              <a:buNone/>
              <a:defRPr sz="700">
                <a:solidFill>
                  <a:schemeClr val="lt1"/>
                </a:solidFill>
                <a:latin typeface="DM Sans"/>
                <a:ea typeface="DM Sans"/>
                <a:cs typeface="DM Sans"/>
                <a:sym typeface="DM Sans"/>
              </a:defRPr>
            </a:lvl4pPr>
            <a:lvl5pPr lvl="4" algn="r">
              <a:buNone/>
              <a:defRPr sz="700">
                <a:solidFill>
                  <a:schemeClr val="lt1"/>
                </a:solidFill>
                <a:latin typeface="DM Sans"/>
                <a:ea typeface="DM Sans"/>
                <a:cs typeface="DM Sans"/>
                <a:sym typeface="DM Sans"/>
              </a:defRPr>
            </a:lvl5pPr>
            <a:lvl6pPr lvl="5" algn="r">
              <a:buNone/>
              <a:defRPr sz="700">
                <a:solidFill>
                  <a:schemeClr val="lt1"/>
                </a:solidFill>
                <a:latin typeface="DM Sans"/>
                <a:ea typeface="DM Sans"/>
                <a:cs typeface="DM Sans"/>
                <a:sym typeface="DM Sans"/>
              </a:defRPr>
            </a:lvl6pPr>
            <a:lvl7pPr lvl="6" algn="r">
              <a:buNone/>
              <a:defRPr sz="700">
                <a:solidFill>
                  <a:schemeClr val="lt1"/>
                </a:solidFill>
                <a:latin typeface="DM Sans"/>
                <a:ea typeface="DM Sans"/>
                <a:cs typeface="DM Sans"/>
                <a:sym typeface="DM Sans"/>
              </a:defRPr>
            </a:lvl7pPr>
            <a:lvl8pPr lvl="7" algn="r">
              <a:buNone/>
              <a:defRPr sz="700">
                <a:solidFill>
                  <a:schemeClr val="lt1"/>
                </a:solidFill>
                <a:latin typeface="DM Sans"/>
                <a:ea typeface="DM Sans"/>
                <a:cs typeface="DM Sans"/>
                <a:sym typeface="DM Sans"/>
              </a:defRPr>
            </a:lvl8pPr>
            <a:lvl9pPr lvl="8" algn="r">
              <a:buNone/>
              <a:defRPr sz="700">
                <a:solidFill>
                  <a:schemeClr val="lt1"/>
                </a:solidFill>
                <a:latin typeface="DM Sans"/>
                <a:ea typeface="DM Sans"/>
                <a:cs typeface="DM Sans"/>
                <a:sym typeface="DM Sans"/>
              </a:defRPr>
            </a:lvl9pPr>
          </a:lstStyle>
          <a:p>
            <a:pPr indent="0" lvl="0" marL="0" rtl="0" algn="r">
              <a:spcBef>
                <a:spcPts val="0"/>
              </a:spcBef>
              <a:spcAft>
                <a:spcPts val="0"/>
              </a:spcAft>
              <a:buNone/>
            </a:pPr>
            <a:fld id="{00000000-1234-1234-1234-123412341234}" type="slidenum">
              <a:rPr lang="en"/>
              <a:t>‹#›</a:t>
            </a:fld>
            <a:endParaRPr/>
          </a:p>
        </p:txBody>
      </p:sp>
      <p:sp>
        <p:nvSpPr>
          <p:cNvPr id="403" name="Google Shape;403;p44"/>
          <p:cNvSpPr txBox="1"/>
          <p:nvPr>
            <p:ph idx="1" type="subTitle"/>
          </p:nvPr>
        </p:nvSpPr>
        <p:spPr>
          <a:xfrm>
            <a:off x="361975" y="217725"/>
            <a:ext cx="4163100" cy="237600"/>
          </a:xfrm>
          <a:prstGeom prst="rect">
            <a:avLst/>
          </a:prstGeom>
        </p:spPr>
        <p:txBody>
          <a:bodyPr anchorCtr="0" anchor="ctr" bIns="0" lIns="0" spcFirstLastPara="1" rIns="0" wrap="square" tIns="0">
            <a:noAutofit/>
          </a:bodyPr>
          <a:lstStyle>
            <a:lvl1pPr lvl="0">
              <a:spcBef>
                <a:spcPts val="0"/>
              </a:spcBef>
              <a:spcAft>
                <a:spcPts val="0"/>
              </a:spcAft>
              <a:buSzPts val="700"/>
              <a:buFont typeface="DM Sans"/>
              <a:buNone/>
              <a:defRPr sz="700">
                <a:latin typeface="DM Sans"/>
                <a:ea typeface="DM Sans"/>
                <a:cs typeface="DM Sans"/>
                <a:sym typeface="DM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4" name="Google Shape;404;p44"/>
          <p:cNvSpPr txBox="1"/>
          <p:nvPr>
            <p:ph idx="2" type="subTitle"/>
          </p:nvPr>
        </p:nvSpPr>
        <p:spPr>
          <a:xfrm>
            <a:off x="361975" y="732775"/>
            <a:ext cx="4163100" cy="138600"/>
          </a:xfrm>
          <a:prstGeom prst="rect">
            <a:avLst/>
          </a:prstGeom>
        </p:spPr>
        <p:txBody>
          <a:bodyPr anchorCtr="0" anchor="b" bIns="0" lIns="0" spcFirstLastPara="1" rIns="0" wrap="square" tIns="0">
            <a:spAutoFit/>
          </a:bodyPr>
          <a:lstStyle>
            <a:lvl1pPr lvl="0">
              <a:spcBef>
                <a:spcPts val="0"/>
              </a:spcBef>
              <a:spcAft>
                <a:spcPts val="0"/>
              </a:spcAft>
              <a:buSzPts val="1000"/>
              <a:buFont typeface="DM Sans Light"/>
              <a:buNone/>
              <a:defRPr sz="1000">
                <a:latin typeface="DM Sans Light"/>
                <a:ea typeface="DM Sans Light"/>
                <a:cs typeface="DM Sans Light"/>
                <a:sym typeface="DM Sans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p:cSld name="CUSTOM_8_1">
    <p:bg>
      <p:bgPr>
        <a:solidFill>
          <a:schemeClr val="accent2"/>
        </a:solidFill>
      </p:bgPr>
    </p:bg>
    <p:spTree>
      <p:nvGrpSpPr>
        <p:cNvPr id="405" name="Shape 405"/>
        <p:cNvGrpSpPr/>
        <p:nvPr/>
      </p:nvGrpSpPr>
      <p:grpSpPr>
        <a:xfrm>
          <a:off x="0" y="0"/>
          <a:ext cx="0" cy="0"/>
          <a:chOff x="0" y="0"/>
          <a:chExt cx="0" cy="0"/>
        </a:xfrm>
      </p:grpSpPr>
      <p:sp>
        <p:nvSpPr>
          <p:cNvPr id="406" name="Google Shape;406;p45"/>
          <p:cNvSpPr/>
          <p:nvPr/>
        </p:nvSpPr>
        <p:spPr>
          <a:xfrm>
            <a:off x="50" y="-300"/>
            <a:ext cx="67089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07" name="Google Shape;407;p45"/>
          <p:cNvSpPr txBox="1"/>
          <p:nvPr>
            <p:ph type="title"/>
          </p:nvPr>
        </p:nvSpPr>
        <p:spPr>
          <a:xfrm>
            <a:off x="451472" y="2024100"/>
            <a:ext cx="4163100" cy="1372500"/>
          </a:xfrm>
          <a:prstGeom prst="rect">
            <a:avLst/>
          </a:prstGeom>
        </p:spPr>
        <p:txBody>
          <a:bodyPr anchorCtr="0" anchor="b" bIns="0" lIns="0" spcFirstLastPara="1" rIns="0" wrap="square" tIns="0">
            <a:noAutofit/>
          </a:bodyPr>
          <a:lstStyle>
            <a:lvl1pPr lvl="0">
              <a:lnSpc>
                <a:spcPct val="90000"/>
              </a:lnSpc>
              <a:spcBef>
                <a:spcPts val="0"/>
              </a:spcBef>
              <a:spcAft>
                <a:spcPts val="0"/>
              </a:spcAft>
              <a:buNone/>
              <a:defRPr sz="4200">
                <a:solidFill>
                  <a:schemeClr val="dk1"/>
                </a:solidFill>
              </a:defRPr>
            </a:lvl1pPr>
            <a:lvl2pPr lvl="1">
              <a:lnSpc>
                <a:spcPct val="90000"/>
              </a:lnSpc>
              <a:spcBef>
                <a:spcPts val="0"/>
              </a:spcBef>
              <a:spcAft>
                <a:spcPts val="0"/>
              </a:spcAft>
              <a:buNone/>
              <a:defRPr sz="4200">
                <a:solidFill>
                  <a:schemeClr val="dk1"/>
                </a:solidFill>
              </a:defRPr>
            </a:lvl2pPr>
            <a:lvl3pPr lvl="2">
              <a:lnSpc>
                <a:spcPct val="90000"/>
              </a:lnSpc>
              <a:spcBef>
                <a:spcPts val="0"/>
              </a:spcBef>
              <a:spcAft>
                <a:spcPts val="0"/>
              </a:spcAft>
              <a:buNone/>
              <a:defRPr sz="4200">
                <a:solidFill>
                  <a:schemeClr val="dk1"/>
                </a:solidFill>
              </a:defRPr>
            </a:lvl3pPr>
            <a:lvl4pPr lvl="3">
              <a:lnSpc>
                <a:spcPct val="90000"/>
              </a:lnSpc>
              <a:spcBef>
                <a:spcPts val="0"/>
              </a:spcBef>
              <a:spcAft>
                <a:spcPts val="0"/>
              </a:spcAft>
              <a:buNone/>
              <a:defRPr sz="4200">
                <a:solidFill>
                  <a:schemeClr val="dk1"/>
                </a:solidFill>
              </a:defRPr>
            </a:lvl4pPr>
            <a:lvl5pPr lvl="4">
              <a:lnSpc>
                <a:spcPct val="90000"/>
              </a:lnSpc>
              <a:spcBef>
                <a:spcPts val="0"/>
              </a:spcBef>
              <a:spcAft>
                <a:spcPts val="0"/>
              </a:spcAft>
              <a:buNone/>
              <a:defRPr sz="4200">
                <a:solidFill>
                  <a:schemeClr val="dk1"/>
                </a:solidFill>
              </a:defRPr>
            </a:lvl5pPr>
            <a:lvl6pPr lvl="5">
              <a:lnSpc>
                <a:spcPct val="90000"/>
              </a:lnSpc>
              <a:spcBef>
                <a:spcPts val="0"/>
              </a:spcBef>
              <a:spcAft>
                <a:spcPts val="0"/>
              </a:spcAft>
              <a:buNone/>
              <a:defRPr sz="4200">
                <a:solidFill>
                  <a:schemeClr val="dk1"/>
                </a:solidFill>
              </a:defRPr>
            </a:lvl6pPr>
            <a:lvl7pPr lvl="6">
              <a:lnSpc>
                <a:spcPct val="90000"/>
              </a:lnSpc>
              <a:spcBef>
                <a:spcPts val="0"/>
              </a:spcBef>
              <a:spcAft>
                <a:spcPts val="0"/>
              </a:spcAft>
              <a:buNone/>
              <a:defRPr sz="4200">
                <a:solidFill>
                  <a:schemeClr val="dk1"/>
                </a:solidFill>
              </a:defRPr>
            </a:lvl7pPr>
            <a:lvl8pPr lvl="7">
              <a:lnSpc>
                <a:spcPct val="90000"/>
              </a:lnSpc>
              <a:spcBef>
                <a:spcPts val="0"/>
              </a:spcBef>
              <a:spcAft>
                <a:spcPts val="0"/>
              </a:spcAft>
              <a:buNone/>
              <a:defRPr sz="4200">
                <a:solidFill>
                  <a:schemeClr val="dk1"/>
                </a:solidFill>
              </a:defRPr>
            </a:lvl8pPr>
            <a:lvl9pPr lvl="8">
              <a:lnSpc>
                <a:spcPct val="90000"/>
              </a:lnSpc>
              <a:spcBef>
                <a:spcPts val="0"/>
              </a:spcBef>
              <a:spcAft>
                <a:spcPts val="0"/>
              </a:spcAft>
              <a:buNone/>
              <a:defRPr sz="4200">
                <a:solidFill>
                  <a:schemeClr val="dk1"/>
                </a:solidFill>
              </a:defRPr>
            </a:lvl9pPr>
          </a:lstStyle>
          <a:p/>
        </p:txBody>
      </p:sp>
      <p:sp>
        <p:nvSpPr>
          <p:cNvPr id="408" name="Google Shape;408;p45"/>
          <p:cNvSpPr txBox="1"/>
          <p:nvPr>
            <p:ph idx="1" type="subTitle"/>
          </p:nvPr>
        </p:nvSpPr>
        <p:spPr>
          <a:xfrm>
            <a:off x="451475" y="3776250"/>
            <a:ext cx="4163100" cy="4269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1pPr>
            <a:lvl2pPr lvl="1">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2pPr>
            <a:lvl3pPr lvl="2">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3pPr>
            <a:lvl4pPr lvl="3">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4pPr>
            <a:lvl5pPr lvl="4">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5pPr>
            <a:lvl6pPr lvl="5">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6pPr>
            <a:lvl7pPr lvl="6">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7pPr>
            <a:lvl8pPr lvl="7">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8pPr>
            <a:lvl9pPr lvl="8">
              <a:spcBef>
                <a:spcPts val="0"/>
              </a:spcBef>
              <a:spcAft>
                <a:spcPts val="0"/>
              </a:spcAft>
              <a:buClr>
                <a:schemeClr val="accent2"/>
              </a:buClr>
              <a:buSzPts val="1500"/>
              <a:buFont typeface="DM Sans"/>
              <a:buNone/>
              <a:defRPr sz="1500">
                <a:solidFill>
                  <a:schemeClr val="accent2"/>
                </a:solidFill>
                <a:latin typeface="DM Sans"/>
                <a:ea typeface="DM Sans"/>
                <a:cs typeface="DM Sans"/>
                <a:sym typeface="DM Sans"/>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09" name="Shape 409"/>
        <p:cNvGrpSpPr/>
        <p:nvPr/>
      </p:nvGrpSpPr>
      <p:grpSpPr>
        <a:xfrm>
          <a:off x="0" y="0"/>
          <a:ext cx="0" cy="0"/>
          <a:chOff x="0" y="0"/>
          <a:chExt cx="0" cy="0"/>
        </a:xfrm>
      </p:grpSpPr>
      <p:sp>
        <p:nvSpPr>
          <p:cNvPr id="410" name="Google Shape;410;p4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11" name="Google Shape;411;p46"/>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412" name="Shape 412"/>
        <p:cNvGrpSpPr/>
        <p:nvPr/>
      </p:nvGrpSpPr>
      <p:grpSpPr>
        <a:xfrm>
          <a:off x="0" y="0"/>
          <a:ext cx="0" cy="0"/>
          <a:chOff x="0" y="0"/>
          <a:chExt cx="0" cy="0"/>
        </a:xfrm>
      </p:grpSpPr>
      <p:sp>
        <p:nvSpPr>
          <p:cNvPr id="413" name="Google Shape;413;p4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414" name="Shape 414"/>
        <p:cNvGrpSpPr/>
        <p:nvPr/>
      </p:nvGrpSpPr>
      <p:grpSpPr>
        <a:xfrm>
          <a:off x="0" y="0"/>
          <a:ext cx="0" cy="0"/>
          <a:chOff x="0" y="0"/>
          <a:chExt cx="0" cy="0"/>
        </a:xfrm>
      </p:grpSpPr>
      <p:sp>
        <p:nvSpPr>
          <p:cNvPr id="415" name="Google Shape;415;p4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6" name="Google Shape;416;p4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417" name="Shape 417"/>
        <p:cNvGrpSpPr/>
        <p:nvPr/>
      </p:nvGrpSpPr>
      <p:grpSpPr>
        <a:xfrm>
          <a:off x="0" y="0"/>
          <a:ext cx="0" cy="0"/>
          <a:chOff x="0" y="0"/>
          <a:chExt cx="0" cy="0"/>
        </a:xfrm>
      </p:grpSpPr>
      <p:sp>
        <p:nvSpPr>
          <p:cNvPr id="418" name="Google Shape;418;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9" name="Google Shape;419;p49"/>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20" name="Google Shape;420;p49"/>
          <p:cNvSpPr txBox="1"/>
          <p:nvPr>
            <p:ph idx="2" type="body"/>
          </p:nvPr>
        </p:nvSpPr>
        <p:spPr>
          <a:xfrm>
            <a:off x="4832400" y="1152475"/>
            <a:ext cx="3999900" cy="34164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21" name="Shape 421"/>
        <p:cNvGrpSpPr/>
        <p:nvPr/>
      </p:nvGrpSpPr>
      <p:grpSpPr>
        <a:xfrm>
          <a:off x="0" y="0"/>
          <a:ext cx="0" cy="0"/>
          <a:chOff x="0" y="0"/>
          <a:chExt cx="0" cy="0"/>
        </a:xfrm>
      </p:grpSpPr>
      <p:sp>
        <p:nvSpPr>
          <p:cNvPr id="422" name="Google Shape;422;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423" name="Shape 423"/>
        <p:cNvGrpSpPr/>
        <p:nvPr/>
      </p:nvGrpSpPr>
      <p:grpSpPr>
        <a:xfrm>
          <a:off x="0" y="0"/>
          <a:ext cx="0" cy="0"/>
          <a:chOff x="0" y="0"/>
          <a:chExt cx="0" cy="0"/>
        </a:xfrm>
      </p:grpSpPr>
      <p:sp>
        <p:nvSpPr>
          <p:cNvPr id="424" name="Google Shape;424;p51"/>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5" name="Google Shape;425;p51"/>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426" name="Shape 426"/>
        <p:cNvGrpSpPr/>
        <p:nvPr/>
      </p:nvGrpSpPr>
      <p:grpSpPr>
        <a:xfrm>
          <a:off x="0" y="0"/>
          <a:ext cx="0" cy="0"/>
          <a:chOff x="0" y="0"/>
          <a:chExt cx="0" cy="0"/>
        </a:xfrm>
      </p:grpSpPr>
      <p:sp>
        <p:nvSpPr>
          <p:cNvPr id="427" name="Google Shape;427;p52"/>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428" name="Shape 428"/>
        <p:cNvGrpSpPr/>
        <p:nvPr/>
      </p:nvGrpSpPr>
      <p:grpSpPr>
        <a:xfrm>
          <a:off x="0" y="0"/>
          <a:ext cx="0" cy="0"/>
          <a:chOff x="0" y="0"/>
          <a:chExt cx="0" cy="0"/>
        </a:xfrm>
      </p:grpSpPr>
      <p:sp>
        <p:nvSpPr>
          <p:cNvPr id="429" name="Google Shape;429;p53"/>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0" name="Google Shape;430;p53"/>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431" name="Google Shape;431;p53"/>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32" name="Shape 432"/>
        <p:cNvGrpSpPr/>
        <p:nvPr/>
      </p:nvGrpSpPr>
      <p:grpSpPr>
        <a:xfrm>
          <a:off x="0" y="0"/>
          <a:ext cx="0" cy="0"/>
          <a:chOff x="0" y="0"/>
          <a:chExt cx="0" cy="0"/>
        </a:xfrm>
      </p:grpSpPr>
      <p:sp>
        <p:nvSpPr>
          <p:cNvPr id="433" name="Google Shape;433;p54"/>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434" name="Shape 434"/>
        <p:cNvGrpSpPr/>
        <p:nvPr/>
      </p:nvGrpSpPr>
      <p:grpSpPr>
        <a:xfrm>
          <a:off x="0" y="0"/>
          <a:ext cx="0" cy="0"/>
          <a:chOff x="0" y="0"/>
          <a:chExt cx="0" cy="0"/>
        </a:xfrm>
      </p:grpSpPr>
      <p:sp>
        <p:nvSpPr>
          <p:cNvPr id="435" name="Google Shape;435;p55"/>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6" name="Google Shape;436;p55"/>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437" name="Shape 437"/>
        <p:cNvGrpSpPr/>
        <p:nvPr/>
      </p:nvGrpSpPr>
      <p:grpSpPr>
        <a:xfrm>
          <a:off x="0" y="0"/>
          <a:ext cx="0" cy="0"/>
          <a:chOff x="0" y="0"/>
          <a:chExt cx="0" cy="0"/>
        </a:xfrm>
      </p:grpSpPr>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438" name="Shape 438"/>
        <p:cNvGrpSpPr/>
        <p:nvPr/>
      </p:nvGrpSpPr>
      <p:grpSpPr>
        <a:xfrm>
          <a:off x="0" y="0"/>
          <a:ext cx="0" cy="0"/>
          <a:chOff x="0" y="0"/>
          <a:chExt cx="0" cy="0"/>
        </a:xfrm>
      </p:grpSpPr>
      <p:sp>
        <p:nvSpPr>
          <p:cNvPr id="439" name="Google Shape;439;p57"/>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0" name="Google Shape;440;p57"/>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41" name="Google Shape;441;p57"/>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42" name="Google Shape;442;p57"/>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43" name="Google Shape;443;p57"/>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44" name="Google Shape;444;p57"/>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45" name="Google Shape;445;p57"/>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446" name="Shape 446"/>
        <p:cNvGrpSpPr/>
        <p:nvPr/>
      </p:nvGrpSpPr>
      <p:grpSpPr>
        <a:xfrm>
          <a:off x="0" y="0"/>
          <a:ext cx="0" cy="0"/>
          <a:chOff x="0" y="0"/>
          <a:chExt cx="0" cy="0"/>
        </a:xfrm>
      </p:grpSpPr>
      <p:sp>
        <p:nvSpPr>
          <p:cNvPr id="447" name="Google Shape;447;p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8" name="Google Shape;448;p58"/>
          <p:cNvSpPr txBox="1"/>
          <p:nvPr>
            <p:ph idx="1" type="body"/>
          </p:nvPr>
        </p:nvSpPr>
        <p:spPr>
          <a:xfrm>
            <a:off x="311700" y="1152475"/>
            <a:ext cx="4473900" cy="34164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49" name="Google Shape;449;p58"/>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450" name="Shape 450"/>
        <p:cNvGrpSpPr/>
        <p:nvPr/>
      </p:nvGrpSpPr>
      <p:grpSpPr>
        <a:xfrm>
          <a:off x="0" y="0"/>
          <a:ext cx="0" cy="0"/>
          <a:chOff x="0" y="0"/>
          <a:chExt cx="0" cy="0"/>
        </a:xfrm>
      </p:grpSpPr>
      <p:sp>
        <p:nvSpPr>
          <p:cNvPr id="451" name="Google Shape;451;p59"/>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52" name="Google Shape;452;p59"/>
          <p:cNvSpPr txBox="1"/>
          <p:nvPr>
            <p:ph idx="1" type="body"/>
          </p:nvPr>
        </p:nvSpPr>
        <p:spPr>
          <a:xfrm>
            <a:off x="483150" y="2237788"/>
            <a:ext cx="36198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53" name="Google Shape;453;p59"/>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54" name="Google Shape;454;p59"/>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55" name="Google Shape;455;p59"/>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456" name="Shape 456"/>
        <p:cNvGrpSpPr/>
        <p:nvPr/>
      </p:nvGrpSpPr>
      <p:grpSpPr>
        <a:xfrm>
          <a:off x="0" y="0"/>
          <a:ext cx="0" cy="0"/>
          <a:chOff x="0" y="0"/>
          <a:chExt cx="0" cy="0"/>
        </a:xfrm>
      </p:grpSpPr>
      <p:sp>
        <p:nvSpPr>
          <p:cNvPr id="457" name="Google Shape;457;p60"/>
          <p:cNvSpPr txBox="1"/>
          <p:nvPr>
            <p:ph idx="1" type="body"/>
          </p:nvPr>
        </p:nvSpPr>
        <p:spPr>
          <a:xfrm>
            <a:off x="483175" y="2417500"/>
            <a:ext cx="2455500" cy="23736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58" name="Google Shape;458;p60"/>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59" name="Google Shape;459;p60"/>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60" name="Google Shape;460;p60"/>
          <p:cNvSpPr txBox="1"/>
          <p:nvPr>
            <p:ph idx="3"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61" name="Google Shape;461;p60"/>
          <p:cNvSpPr txBox="1"/>
          <p:nvPr>
            <p:ph idx="4"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62" name="Google Shape;462;p60"/>
          <p:cNvSpPr txBox="1"/>
          <p:nvPr>
            <p:ph idx="5"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63" name="Google Shape;463;p60"/>
          <p:cNvSpPr txBox="1"/>
          <p:nvPr>
            <p:ph idx="6"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464" name="Shape 464"/>
        <p:cNvGrpSpPr/>
        <p:nvPr/>
      </p:nvGrpSpPr>
      <p:grpSpPr>
        <a:xfrm>
          <a:off x="0" y="0"/>
          <a:ext cx="0" cy="0"/>
          <a:chOff x="0" y="0"/>
          <a:chExt cx="0" cy="0"/>
        </a:xfrm>
      </p:grpSpPr>
      <p:sp>
        <p:nvSpPr>
          <p:cNvPr id="465" name="Google Shape;465;p61"/>
          <p:cNvSpPr txBox="1"/>
          <p:nvPr>
            <p:ph idx="1" type="body"/>
          </p:nvPr>
        </p:nvSpPr>
        <p:spPr>
          <a:xfrm>
            <a:off x="366725" y="1759093"/>
            <a:ext cx="3838500" cy="1138500"/>
          </a:xfrm>
          <a:prstGeom prst="rect">
            <a:avLst/>
          </a:prstGeom>
        </p:spPr>
        <p:txBody>
          <a:bodyPr anchorCtr="0" anchor="t" bIns="91425" lIns="91425" spcFirstLastPara="1" rIns="91425" wrap="square" tIns="91425">
            <a:spAutoFit/>
          </a:bodyPr>
          <a:lstStyle>
            <a:lvl1pPr indent="-317500" lvl="0" marL="457200">
              <a:spcBef>
                <a:spcPts val="0"/>
              </a:spcBef>
              <a:spcAft>
                <a:spcPts val="0"/>
              </a:spcAft>
              <a:buSzPts val="1400"/>
              <a:buChar char="●"/>
              <a:defRPr sz="1400"/>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66" name="Google Shape;466;p61"/>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67" name="Google Shape;467;p61"/>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68" name="Google Shape;468;p61"/>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69" name="Google Shape;469;p61"/>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470" name="Google Shape;470;p61"/>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71" name="Google Shape;471;p61"/>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72" name="Google Shape;472;p61"/>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473" name="Google Shape;473;p61"/>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474" name="Shape 474"/>
        <p:cNvGrpSpPr/>
        <p:nvPr/>
      </p:nvGrpSpPr>
      <p:grpSpPr>
        <a:xfrm>
          <a:off x="0" y="0"/>
          <a:ext cx="0" cy="0"/>
          <a:chOff x="0" y="0"/>
          <a:chExt cx="0" cy="0"/>
        </a:xfrm>
      </p:grpSpPr>
      <p:sp>
        <p:nvSpPr>
          <p:cNvPr id="475" name="Google Shape;475;p6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6" name="Google Shape;476;p62"/>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477" name="Shape 477"/>
        <p:cNvGrpSpPr/>
        <p:nvPr/>
      </p:nvGrpSpPr>
      <p:grpSpPr>
        <a:xfrm>
          <a:off x="0" y="0"/>
          <a:ext cx="0" cy="0"/>
          <a:chOff x="0" y="0"/>
          <a:chExt cx="0" cy="0"/>
        </a:xfrm>
      </p:grpSpPr>
      <p:sp>
        <p:nvSpPr>
          <p:cNvPr id="478" name="Google Shape;478;p63"/>
          <p:cNvSpPr txBox="1"/>
          <p:nvPr>
            <p:ph idx="1" type="body"/>
          </p:nvPr>
        </p:nvSpPr>
        <p:spPr>
          <a:xfrm>
            <a:off x="311700" y="4080225"/>
            <a:ext cx="4027500" cy="9261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79" name="Google Shape;479;p63"/>
          <p:cNvSpPr/>
          <p:nvPr>
            <p:ph idx="2" type="pic"/>
          </p:nvPr>
        </p:nvSpPr>
        <p:spPr>
          <a:xfrm>
            <a:off x="4804825" y="1133300"/>
            <a:ext cx="4027500" cy="2392800"/>
          </a:xfrm>
          <a:prstGeom prst="rect">
            <a:avLst/>
          </a:prstGeom>
          <a:noFill/>
          <a:ln>
            <a:noFill/>
          </a:ln>
        </p:spPr>
      </p:sp>
      <p:sp>
        <p:nvSpPr>
          <p:cNvPr id="480" name="Google Shape;480;p63"/>
          <p:cNvSpPr/>
          <p:nvPr>
            <p:ph idx="3" type="pic"/>
          </p:nvPr>
        </p:nvSpPr>
        <p:spPr>
          <a:xfrm>
            <a:off x="311725" y="1133300"/>
            <a:ext cx="4027500" cy="2392800"/>
          </a:xfrm>
          <a:prstGeom prst="rect">
            <a:avLst/>
          </a:prstGeom>
          <a:noFill/>
          <a:ln>
            <a:noFill/>
          </a:ln>
        </p:spPr>
      </p:sp>
      <p:sp>
        <p:nvSpPr>
          <p:cNvPr id="481" name="Google Shape;481;p63"/>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82" name="Google Shape;482;p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3" name="Google Shape;483;p63"/>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84" name="Google Shape;484;p63"/>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485" name="Shape 485"/>
        <p:cNvGrpSpPr/>
        <p:nvPr/>
      </p:nvGrpSpPr>
      <p:grpSpPr>
        <a:xfrm>
          <a:off x="0" y="0"/>
          <a:ext cx="0" cy="0"/>
          <a:chOff x="0" y="0"/>
          <a:chExt cx="0" cy="0"/>
        </a:xfrm>
      </p:grpSpPr>
      <p:sp>
        <p:nvSpPr>
          <p:cNvPr id="486" name="Google Shape;486;p64"/>
          <p:cNvSpPr txBox="1"/>
          <p:nvPr>
            <p:ph idx="1" type="body"/>
          </p:nvPr>
        </p:nvSpPr>
        <p:spPr>
          <a:xfrm>
            <a:off x="311700" y="3911700"/>
            <a:ext cx="2627100" cy="1018500"/>
          </a:xfrm>
          <a:prstGeom prst="rect">
            <a:avLst/>
          </a:prstGeom>
        </p:spPr>
        <p:txBody>
          <a:bodyPr anchorCtr="0" anchor="t" bIns="91425" lIns="91425" spcFirstLastPara="1" rIns="91425" wrap="square" tIns="91425">
            <a:spAutoFit/>
          </a:bodyPr>
          <a:lstStyle>
            <a:lvl1pPr indent="-304800" lvl="0" marL="457200">
              <a:spcBef>
                <a:spcPts val="0"/>
              </a:spcBef>
              <a:spcAft>
                <a:spcPts val="0"/>
              </a:spcAft>
              <a:buSzPts val="1200"/>
              <a:buChar char="●"/>
              <a:defRPr/>
            </a:lvl1pPr>
            <a:lvl2pPr indent="-304800" lvl="1" marL="914400">
              <a:spcBef>
                <a:spcPts val="800"/>
              </a:spcBef>
              <a:spcAft>
                <a:spcPts val="0"/>
              </a:spcAft>
              <a:buSzPts val="1200"/>
              <a:buChar char="○"/>
              <a:defRPr/>
            </a:lvl2pPr>
            <a:lvl3pPr indent="-304800" lvl="2" marL="1371600">
              <a:spcBef>
                <a:spcPts val="800"/>
              </a:spcBef>
              <a:spcAft>
                <a:spcPts val="0"/>
              </a:spcAft>
              <a:buSzPts val="1200"/>
              <a:buChar char="■"/>
              <a:defRPr/>
            </a:lvl3pPr>
            <a:lvl4pPr indent="-304800" lvl="3" marL="1828800">
              <a:spcBef>
                <a:spcPts val="800"/>
              </a:spcBef>
              <a:spcAft>
                <a:spcPts val="0"/>
              </a:spcAft>
              <a:buSzPts val="1200"/>
              <a:buChar char="●"/>
              <a:defRPr/>
            </a:lvl4pPr>
            <a:lvl5pPr indent="-304800" lvl="4" marL="2286000">
              <a:spcBef>
                <a:spcPts val="800"/>
              </a:spcBef>
              <a:spcAft>
                <a:spcPts val="0"/>
              </a:spcAft>
              <a:buSzPts val="1200"/>
              <a:buChar char="○"/>
              <a:defRPr/>
            </a:lvl5pPr>
            <a:lvl6pPr indent="-304800" lvl="5" marL="2743200">
              <a:spcBef>
                <a:spcPts val="800"/>
              </a:spcBef>
              <a:spcAft>
                <a:spcPts val="0"/>
              </a:spcAft>
              <a:buSzPts val="1200"/>
              <a:buChar char="■"/>
              <a:defRPr/>
            </a:lvl6pPr>
            <a:lvl7pPr indent="-304800" lvl="6" marL="3200400">
              <a:spcBef>
                <a:spcPts val="800"/>
              </a:spcBef>
              <a:spcAft>
                <a:spcPts val="0"/>
              </a:spcAft>
              <a:buSzPts val="1200"/>
              <a:buChar char="●"/>
              <a:defRPr/>
            </a:lvl7pPr>
            <a:lvl8pPr indent="-304800" lvl="7" marL="3657600">
              <a:spcBef>
                <a:spcPts val="800"/>
              </a:spcBef>
              <a:spcAft>
                <a:spcPts val="0"/>
              </a:spcAft>
              <a:buSzPts val="1200"/>
              <a:buChar char="○"/>
              <a:defRPr/>
            </a:lvl8pPr>
            <a:lvl9pPr indent="-304800" lvl="8" marL="4114800">
              <a:spcBef>
                <a:spcPts val="800"/>
              </a:spcBef>
              <a:spcAft>
                <a:spcPts val="800"/>
              </a:spcAft>
              <a:buSzPts val="1200"/>
              <a:buChar char="■"/>
              <a:defRPr/>
            </a:lvl9pPr>
          </a:lstStyle>
          <a:p/>
        </p:txBody>
      </p:sp>
      <p:sp>
        <p:nvSpPr>
          <p:cNvPr id="487" name="Google Shape;487;p64"/>
          <p:cNvSpPr/>
          <p:nvPr>
            <p:ph idx="2" type="pic"/>
          </p:nvPr>
        </p:nvSpPr>
        <p:spPr>
          <a:xfrm>
            <a:off x="6205225" y="1128325"/>
            <a:ext cx="2627100" cy="2273100"/>
          </a:xfrm>
          <a:prstGeom prst="rect">
            <a:avLst/>
          </a:prstGeom>
          <a:noFill/>
          <a:ln>
            <a:noFill/>
          </a:ln>
        </p:spPr>
      </p:sp>
      <p:sp>
        <p:nvSpPr>
          <p:cNvPr id="488" name="Google Shape;488;p64"/>
          <p:cNvSpPr/>
          <p:nvPr>
            <p:ph idx="3" type="pic"/>
          </p:nvPr>
        </p:nvSpPr>
        <p:spPr>
          <a:xfrm>
            <a:off x="311725" y="1128325"/>
            <a:ext cx="2627100" cy="2273100"/>
          </a:xfrm>
          <a:prstGeom prst="rect">
            <a:avLst/>
          </a:prstGeom>
          <a:noFill/>
          <a:ln>
            <a:noFill/>
          </a:ln>
        </p:spPr>
      </p:sp>
      <p:sp>
        <p:nvSpPr>
          <p:cNvPr id="489" name="Google Shape;489;p64"/>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90" name="Google Shape;490;p64"/>
          <p:cNvSpPr/>
          <p:nvPr>
            <p:ph idx="5" type="pic"/>
          </p:nvPr>
        </p:nvSpPr>
        <p:spPr>
          <a:xfrm>
            <a:off x="3255250" y="1128325"/>
            <a:ext cx="2627100" cy="2273100"/>
          </a:xfrm>
          <a:prstGeom prst="rect">
            <a:avLst/>
          </a:prstGeom>
          <a:noFill/>
          <a:ln>
            <a:noFill/>
          </a:ln>
        </p:spPr>
      </p:sp>
      <p:sp>
        <p:nvSpPr>
          <p:cNvPr id="491" name="Google Shape;491;p64"/>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92" name="Google Shape;492;p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3" name="Google Shape;493;p64"/>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94" name="Google Shape;494;p64"/>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95" name="Google Shape;495;p64"/>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496" name="Shape 496"/>
        <p:cNvGrpSpPr/>
        <p:nvPr/>
      </p:nvGrpSpPr>
      <p:grpSpPr>
        <a:xfrm>
          <a:off x="0" y="0"/>
          <a:ext cx="0" cy="0"/>
          <a:chOff x="0" y="0"/>
          <a:chExt cx="0" cy="0"/>
        </a:xfrm>
      </p:grpSpPr>
      <p:sp>
        <p:nvSpPr>
          <p:cNvPr id="497" name="Google Shape;497;p65"/>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498" name="Shape 498"/>
        <p:cNvGrpSpPr/>
        <p:nvPr/>
      </p:nvGrpSpPr>
      <p:grpSpPr>
        <a:xfrm>
          <a:off x="0" y="0"/>
          <a:ext cx="0" cy="0"/>
          <a:chOff x="0" y="0"/>
          <a:chExt cx="0" cy="0"/>
        </a:xfrm>
      </p:grpSpPr>
      <p:sp>
        <p:nvSpPr>
          <p:cNvPr id="499" name="Google Shape;499;p66"/>
          <p:cNvSpPr/>
          <p:nvPr>
            <p:ph idx="2" type="pic"/>
          </p:nvPr>
        </p:nvSpPr>
        <p:spPr>
          <a:xfrm>
            <a:off x="3389600" y="118913"/>
            <a:ext cx="1643700" cy="1535100"/>
          </a:xfrm>
          <a:prstGeom prst="rect">
            <a:avLst/>
          </a:prstGeom>
          <a:noFill/>
          <a:ln>
            <a:noFill/>
          </a:ln>
        </p:spPr>
      </p:sp>
      <p:sp>
        <p:nvSpPr>
          <p:cNvPr id="500" name="Google Shape;500;p66"/>
          <p:cNvSpPr/>
          <p:nvPr>
            <p:ph idx="3" type="pic"/>
          </p:nvPr>
        </p:nvSpPr>
        <p:spPr>
          <a:xfrm>
            <a:off x="5195935" y="118913"/>
            <a:ext cx="1643700" cy="1535100"/>
          </a:xfrm>
          <a:prstGeom prst="rect">
            <a:avLst/>
          </a:prstGeom>
          <a:noFill/>
          <a:ln>
            <a:noFill/>
          </a:ln>
        </p:spPr>
      </p:sp>
      <p:sp>
        <p:nvSpPr>
          <p:cNvPr id="501" name="Google Shape;501;p66"/>
          <p:cNvSpPr/>
          <p:nvPr>
            <p:ph idx="4" type="pic"/>
          </p:nvPr>
        </p:nvSpPr>
        <p:spPr>
          <a:xfrm>
            <a:off x="7002270" y="118913"/>
            <a:ext cx="1643700" cy="1535100"/>
          </a:xfrm>
          <a:prstGeom prst="rect">
            <a:avLst/>
          </a:prstGeom>
          <a:noFill/>
          <a:ln>
            <a:noFill/>
          </a:ln>
        </p:spPr>
      </p:sp>
      <p:sp>
        <p:nvSpPr>
          <p:cNvPr id="502" name="Google Shape;502;p66"/>
          <p:cNvSpPr/>
          <p:nvPr>
            <p:ph idx="5" type="pic"/>
          </p:nvPr>
        </p:nvSpPr>
        <p:spPr>
          <a:xfrm>
            <a:off x="3389588" y="1804212"/>
            <a:ext cx="1643700" cy="1535100"/>
          </a:xfrm>
          <a:prstGeom prst="rect">
            <a:avLst/>
          </a:prstGeom>
          <a:noFill/>
          <a:ln>
            <a:noFill/>
          </a:ln>
        </p:spPr>
      </p:sp>
      <p:sp>
        <p:nvSpPr>
          <p:cNvPr id="503" name="Google Shape;503;p66"/>
          <p:cNvSpPr/>
          <p:nvPr>
            <p:ph idx="6" type="pic"/>
          </p:nvPr>
        </p:nvSpPr>
        <p:spPr>
          <a:xfrm>
            <a:off x="5195922" y="1804212"/>
            <a:ext cx="1643700" cy="1535100"/>
          </a:xfrm>
          <a:prstGeom prst="rect">
            <a:avLst/>
          </a:prstGeom>
          <a:noFill/>
          <a:ln>
            <a:noFill/>
          </a:ln>
        </p:spPr>
      </p:sp>
      <p:sp>
        <p:nvSpPr>
          <p:cNvPr id="504" name="Google Shape;504;p66"/>
          <p:cNvSpPr/>
          <p:nvPr>
            <p:ph idx="7" type="pic"/>
          </p:nvPr>
        </p:nvSpPr>
        <p:spPr>
          <a:xfrm>
            <a:off x="7002257" y="1804212"/>
            <a:ext cx="1643700" cy="1535100"/>
          </a:xfrm>
          <a:prstGeom prst="rect">
            <a:avLst/>
          </a:prstGeom>
          <a:noFill/>
          <a:ln>
            <a:noFill/>
          </a:ln>
        </p:spPr>
      </p:sp>
      <p:sp>
        <p:nvSpPr>
          <p:cNvPr id="505" name="Google Shape;505;p66"/>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0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06" name="Google Shape;506;p66"/>
          <p:cNvSpPr/>
          <p:nvPr>
            <p:ph idx="8" type="pic"/>
          </p:nvPr>
        </p:nvSpPr>
        <p:spPr>
          <a:xfrm>
            <a:off x="3389588" y="3489487"/>
            <a:ext cx="1643700" cy="1535100"/>
          </a:xfrm>
          <a:prstGeom prst="rect">
            <a:avLst/>
          </a:prstGeom>
          <a:noFill/>
          <a:ln>
            <a:noFill/>
          </a:ln>
        </p:spPr>
      </p:sp>
      <p:sp>
        <p:nvSpPr>
          <p:cNvPr id="507" name="Google Shape;507;p66"/>
          <p:cNvSpPr/>
          <p:nvPr>
            <p:ph idx="9" type="pic"/>
          </p:nvPr>
        </p:nvSpPr>
        <p:spPr>
          <a:xfrm>
            <a:off x="5195922" y="3489487"/>
            <a:ext cx="1643700" cy="1535100"/>
          </a:xfrm>
          <a:prstGeom prst="rect">
            <a:avLst/>
          </a:prstGeom>
          <a:noFill/>
          <a:ln>
            <a:noFill/>
          </a:ln>
        </p:spPr>
      </p:sp>
      <p:sp>
        <p:nvSpPr>
          <p:cNvPr id="508" name="Google Shape;508;p66"/>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slideLayout" Target="../slideLayouts/slideLayout62.xml"/><Relationship Id="rId50" Type="http://schemas.openxmlformats.org/officeDocument/2006/relationships/slideLayout" Target="../slideLayouts/slideLayout61.xml"/><Relationship Id="rId53" Type="http://schemas.openxmlformats.org/officeDocument/2006/relationships/slideLayout" Target="../slideLayouts/slideLayout64.xml"/><Relationship Id="rId52" Type="http://schemas.openxmlformats.org/officeDocument/2006/relationships/slideLayout" Target="../slideLayouts/slideLayout6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54" Type="http://schemas.openxmlformats.org/officeDocument/2006/relationships/theme" Target="../theme/theme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idx="1" type="body"/>
          </p:nvPr>
        </p:nvSpPr>
        <p:spPr>
          <a:xfrm>
            <a:off x="361850" y="2004025"/>
            <a:ext cx="5627400" cy="2547300"/>
          </a:xfrm>
          <a:prstGeom prst="rect">
            <a:avLst/>
          </a:prstGeom>
          <a:noFill/>
          <a:ln>
            <a:noFill/>
          </a:ln>
        </p:spPr>
        <p:txBody>
          <a:bodyPr anchorCtr="0" anchor="t" bIns="91425" lIns="91425" spcFirstLastPara="1" rIns="91425" wrap="square" tIns="91425">
            <a:spAutoFit/>
          </a:bodyPr>
          <a:lstStyle>
            <a:lvl1pPr indent="-304800" lvl="0" marL="457200">
              <a:lnSpc>
                <a:spcPct val="115000"/>
              </a:lnSpc>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1pPr>
            <a:lvl2pPr indent="-304800" lvl="1" marL="9144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2pPr>
            <a:lvl3pPr indent="-304800" lvl="2" marL="13716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3pPr>
            <a:lvl4pPr indent="-304800" lvl="3" marL="18288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4pPr>
            <a:lvl5pPr indent="-304800" lvl="4" marL="22860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5pPr>
            <a:lvl6pPr indent="-304800" lvl="5" marL="27432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6pPr>
            <a:lvl7pPr indent="-304800" lvl="6" marL="32004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7pPr>
            <a:lvl8pPr indent="-304800" lvl="7" marL="3657600">
              <a:lnSpc>
                <a:spcPct val="115000"/>
              </a:lnSpc>
              <a:spcBef>
                <a:spcPts val="800"/>
              </a:spcBef>
              <a:spcAft>
                <a:spcPts val="0"/>
              </a:spcAft>
              <a:buClr>
                <a:schemeClr val="lt1"/>
              </a:buClr>
              <a:buSzPts val="1200"/>
              <a:buFont typeface="DM Sans"/>
              <a:buChar char="○"/>
              <a:defRPr sz="1200">
                <a:solidFill>
                  <a:schemeClr val="lt1"/>
                </a:solidFill>
                <a:latin typeface="DM Sans"/>
                <a:ea typeface="DM Sans"/>
                <a:cs typeface="DM Sans"/>
                <a:sym typeface="DM Sans"/>
              </a:defRPr>
            </a:lvl8pPr>
            <a:lvl9pPr indent="-304800" lvl="8" marL="4114800">
              <a:lnSpc>
                <a:spcPct val="115000"/>
              </a:lnSpc>
              <a:spcBef>
                <a:spcPts val="800"/>
              </a:spcBef>
              <a:spcAft>
                <a:spcPts val="800"/>
              </a:spcAft>
              <a:buClr>
                <a:schemeClr val="lt1"/>
              </a:buClr>
              <a:buSzPts val="1200"/>
              <a:buFont typeface="DM Sans"/>
              <a:buChar char="■"/>
              <a:defRPr sz="1200">
                <a:solidFill>
                  <a:schemeClr val="lt1"/>
                </a:solidFill>
                <a:latin typeface="DM Sans"/>
                <a:ea typeface="DM Sans"/>
                <a:cs typeface="DM Sans"/>
                <a:sym typeface="DM Sans"/>
              </a:defRPr>
            </a:lvl9pPr>
          </a:lstStyle>
          <a:p/>
        </p:txBody>
      </p:sp>
      <p:sp>
        <p:nvSpPr>
          <p:cNvPr id="52" name="Google Shape;52;p13"/>
          <p:cNvSpPr txBox="1"/>
          <p:nvPr>
            <p:ph type="title"/>
          </p:nvPr>
        </p:nvSpPr>
        <p:spPr>
          <a:xfrm>
            <a:off x="438150" y="524575"/>
            <a:ext cx="5433000" cy="9036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3000"/>
              <a:buFont typeface="Newsreader"/>
              <a:buNone/>
              <a:defRPr sz="3000">
                <a:solidFill>
                  <a:schemeClr val="lt1"/>
                </a:solidFill>
                <a:latin typeface="Newsreader"/>
                <a:ea typeface="Newsreader"/>
                <a:cs typeface="Newsreader"/>
                <a:sym typeface="Newsreader"/>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13"/>
          <p:cNvSpPr txBox="1"/>
          <p:nvPr>
            <p:ph idx="2" type="body"/>
          </p:nvPr>
        </p:nvSpPr>
        <p:spPr>
          <a:xfrm>
            <a:off x="4700200" y="1614100"/>
            <a:ext cx="3756600" cy="25473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1pPr>
            <a:lvl2pPr indent="-304800" lvl="1" marL="9144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2pPr>
            <a:lvl3pPr indent="-304800" lvl="2" marL="13716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3pPr>
            <a:lvl4pPr indent="-304800" lvl="3" marL="18288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4pPr>
            <a:lvl5pPr indent="-304800" lvl="4" marL="22860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5pPr>
            <a:lvl6pPr indent="-304800" lvl="5" marL="27432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6pPr>
            <a:lvl7pPr indent="-304800" lvl="6" marL="32004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7pPr>
            <a:lvl8pPr indent="-304800" lvl="7" marL="36576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8pPr>
            <a:lvl9pPr indent="-304800" lvl="8" marL="4114800">
              <a:spcBef>
                <a:spcPts val="0"/>
              </a:spcBef>
              <a:spcAft>
                <a:spcPts val="0"/>
              </a:spcAft>
              <a:buClr>
                <a:schemeClr val="lt1"/>
              </a:buClr>
              <a:buSzPts val="1200"/>
              <a:buFont typeface="DM Sans"/>
              <a:buChar char="■"/>
              <a:defRPr sz="1200">
                <a:solidFill>
                  <a:schemeClr val="lt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 id="2147483709" r:id="rId51"/>
    <p:sldLayoutId id="2147483710" r:id="rId52"/>
    <p:sldLayoutId id="2147483711" r:id="rId5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529">
          <p15:clr>
            <a:srgbClr val="E46962"/>
          </p15:clr>
        </p15:guide>
        <p15:guide id="2" orient="horz" pos="233">
          <p15:clr>
            <a:srgbClr val="E46962"/>
          </p15:clr>
        </p15:guide>
        <p15:guide id="3" orient="horz" pos="3011">
          <p15:clr>
            <a:srgbClr val="E46962"/>
          </p15:clr>
        </p15:guide>
        <p15:guide id="4" pos="2850">
          <p15:clr>
            <a:srgbClr val="E46962"/>
          </p15:clr>
        </p15:guide>
        <p15:guide id="5" pos="2910">
          <p15:clr>
            <a:srgbClr val="E46962"/>
          </p15:clr>
        </p15:guide>
        <p15:guide id="6" pos="1468">
          <p15:clr>
            <a:srgbClr val="E46962"/>
          </p15:clr>
        </p15:guide>
        <p15:guide id="7" pos="1527">
          <p15:clr>
            <a:srgbClr val="E46962"/>
          </p15:clr>
        </p15:guide>
        <p15:guide id="8" pos="4226">
          <p15:clr>
            <a:srgbClr val="E46962"/>
          </p15:clr>
        </p15:guide>
        <p15:guide id="9" pos="4285">
          <p15:clr>
            <a:srgbClr val="E46962"/>
          </p15:clr>
        </p15:guide>
        <p15:guide id="10" pos="3773">
          <p15:clr>
            <a:srgbClr val="E46962"/>
          </p15:clr>
        </p15:guide>
        <p15:guide id="11" pos="3830">
          <p15:clr>
            <a:srgbClr val="E46962"/>
          </p15:clr>
        </p15:guide>
        <p15:guide id="12" pos="1930">
          <p15:clr>
            <a:srgbClr val="E46962"/>
          </p15:clr>
        </p15:guide>
        <p15:guide id="13" pos="1987">
          <p15:clr>
            <a:srgbClr val="E46962"/>
          </p15:clr>
        </p15:guide>
        <p15:guide id="14" orient="horz" pos="2867">
          <p15:clr>
            <a:srgbClr val="E46962"/>
          </p15:clr>
        </p15:guide>
        <p15:guide id="15" orient="horz" pos="1135">
          <p15:clr>
            <a:srgbClr val="E46962"/>
          </p15:clr>
        </p15:guide>
        <p15:guide id="16" orient="horz" pos="1194">
          <p15:clr>
            <a:srgbClr val="E46962"/>
          </p15:clr>
        </p15:guide>
        <p15:guide id="17" orient="horz" pos="2043">
          <p15:clr>
            <a:srgbClr val="E46962"/>
          </p15:clr>
        </p15:guide>
        <p15:guide id="18" orient="horz" pos="2103">
          <p15:clr>
            <a:srgbClr val="E46962"/>
          </p15:clr>
        </p15:guide>
        <p15:guide id="19" pos="228">
          <p15:clr>
            <a:srgbClr val="E46962"/>
          </p15:clr>
        </p15:guide>
        <p15:guide id="20" orient="horz" pos="672">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pic>
        <p:nvPicPr>
          <p:cNvPr descr="A close-up of a modern glass structure. " id="513" name="Google Shape;513;p67"/>
          <p:cNvPicPr preferRelativeResize="0"/>
          <p:nvPr/>
        </p:nvPicPr>
        <p:blipFill rotWithShape="1">
          <a:blip r:embed="rId3">
            <a:alphaModFix/>
          </a:blip>
          <a:srcRect b="79" l="21736" r="19116" t="0"/>
          <a:stretch/>
        </p:blipFill>
        <p:spPr>
          <a:xfrm>
            <a:off x="4587725" y="-8750"/>
            <a:ext cx="4572001" cy="5148074"/>
          </a:xfrm>
          <a:prstGeom prst="rect">
            <a:avLst/>
          </a:prstGeom>
          <a:noFill/>
          <a:ln>
            <a:noFill/>
          </a:ln>
        </p:spPr>
      </p:pic>
      <p:sp>
        <p:nvSpPr>
          <p:cNvPr id="514" name="Google Shape;514;p67"/>
          <p:cNvSpPr txBox="1"/>
          <p:nvPr>
            <p:ph type="title"/>
          </p:nvPr>
        </p:nvSpPr>
        <p:spPr>
          <a:xfrm>
            <a:off x="399750" y="676500"/>
            <a:ext cx="3860100" cy="121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t>Traditional and Deep Learning‑Based Image Processing for Fruit Quality and Rot Detection Using Public Datasets</a:t>
            </a:r>
            <a:endParaRPr sz="3100"/>
          </a:p>
        </p:txBody>
      </p:sp>
      <p:sp>
        <p:nvSpPr>
          <p:cNvPr id="515" name="Google Shape;515;p67"/>
          <p:cNvSpPr txBox="1"/>
          <p:nvPr>
            <p:ph idx="3" type="body"/>
          </p:nvPr>
        </p:nvSpPr>
        <p:spPr>
          <a:xfrm>
            <a:off x="509650" y="3473051"/>
            <a:ext cx="3492600" cy="96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300"/>
              <a:t>Image </a:t>
            </a:r>
            <a:r>
              <a:rPr lang="en" sz="1300"/>
              <a:t>processing</a:t>
            </a:r>
            <a:r>
              <a:rPr lang="en" sz="1300"/>
              <a:t> final project</a:t>
            </a:r>
            <a:endParaRPr sz="1300"/>
          </a:p>
          <a:p>
            <a:pPr indent="0" lvl="0" marL="0" rtl="0" algn="ctr">
              <a:spcBef>
                <a:spcPts val="0"/>
              </a:spcBef>
              <a:spcAft>
                <a:spcPts val="0"/>
              </a:spcAft>
              <a:buNone/>
            </a:pPr>
            <a:r>
              <a:rPr lang="en" sz="1300"/>
              <a:t>Omri boton</a:t>
            </a:r>
            <a:endParaRPr sz="1300"/>
          </a:p>
          <a:p>
            <a:pPr indent="0" lvl="0" marL="0" rtl="0" algn="ctr">
              <a:spcBef>
                <a:spcPts val="0"/>
              </a:spcBef>
              <a:spcAft>
                <a:spcPts val="0"/>
              </a:spcAft>
              <a:buNone/>
            </a:pPr>
            <a:r>
              <a:rPr lang="en" sz="1300"/>
              <a:t>Amit drori</a:t>
            </a:r>
            <a:endParaRPr sz="1300"/>
          </a:p>
        </p:txBody>
      </p:sp>
      <p:pic>
        <p:nvPicPr>
          <p:cNvPr id="516" name="Google Shape;516;p67"/>
          <p:cNvPicPr preferRelativeResize="0"/>
          <p:nvPr/>
        </p:nvPicPr>
        <p:blipFill>
          <a:blip r:embed="rId4">
            <a:alphaModFix/>
          </a:blip>
          <a:stretch>
            <a:fillRect/>
          </a:stretch>
        </p:blipFill>
        <p:spPr>
          <a:xfrm>
            <a:off x="4607175" y="1292838"/>
            <a:ext cx="4533100" cy="254489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76"/>
          <p:cNvSpPr txBox="1"/>
          <p:nvPr>
            <p:ph type="title"/>
          </p:nvPr>
        </p:nvSpPr>
        <p:spPr>
          <a:xfrm>
            <a:off x="152250" y="1066100"/>
            <a:ext cx="8729100" cy="3995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400">
                <a:latin typeface="Roboto"/>
                <a:ea typeface="Roboto"/>
                <a:cs typeface="Roboto"/>
                <a:sym typeface="Roboto"/>
              </a:rPr>
              <a:t>1.Test set performance: Accuracy 82.17%, Precision 88.29%, Recall 79.14%.</a:t>
            </a:r>
            <a:endParaRPr sz="1400">
              <a:latin typeface="Roboto"/>
              <a:ea typeface="Roboto"/>
              <a:cs typeface="Roboto"/>
              <a:sym typeface="Roboto"/>
            </a:endParaRPr>
          </a:p>
          <a:p>
            <a:pPr indent="0" lvl="0" marL="0" rtl="0" algn="l">
              <a:spcBef>
                <a:spcPts val="0"/>
              </a:spcBef>
              <a:spcAft>
                <a:spcPts val="0"/>
              </a:spcAft>
              <a:buNone/>
            </a:pPr>
            <a:r>
              <a:t/>
            </a:r>
            <a:endParaRPr sz="1400">
              <a:latin typeface="Roboto"/>
              <a:ea typeface="Roboto"/>
              <a:cs typeface="Roboto"/>
              <a:sym typeface="Roboto"/>
            </a:endParaRPr>
          </a:p>
          <a:p>
            <a:pPr indent="0" lvl="0" marL="0" rtl="0" algn="l">
              <a:spcBef>
                <a:spcPts val="0"/>
              </a:spcBef>
              <a:spcAft>
                <a:spcPts val="0"/>
              </a:spcAft>
              <a:buNone/>
            </a:pPr>
            <a:r>
              <a:rPr lang="en" sz="1400">
                <a:latin typeface="Roboto"/>
                <a:ea typeface="Roboto"/>
                <a:cs typeface="Roboto"/>
                <a:sym typeface="Roboto"/>
              </a:rPr>
              <a:t>2.New test set  performance: Accuracy drops to 59.17%, Precision 58.79%, Recall 61.33%.</a:t>
            </a:r>
            <a:endParaRPr sz="1400">
              <a:latin typeface="Roboto"/>
              <a:ea typeface="Roboto"/>
              <a:cs typeface="Roboto"/>
              <a:sym typeface="Roboto"/>
            </a:endParaRPr>
          </a:p>
          <a:p>
            <a:pPr indent="0" lvl="0" marL="0" rtl="0" algn="l">
              <a:spcBef>
                <a:spcPts val="0"/>
              </a:spcBef>
              <a:spcAft>
                <a:spcPts val="0"/>
              </a:spcAft>
              <a:buNone/>
            </a:pPr>
            <a:r>
              <a:t/>
            </a:r>
            <a:endParaRPr sz="1400">
              <a:latin typeface="Roboto"/>
              <a:ea typeface="Roboto"/>
              <a:cs typeface="Roboto"/>
              <a:sym typeface="Roboto"/>
            </a:endParaRPr>
          </a:p>
          <a:p>
            <a:pPr indent="0" lvl="0" marL="0" rtl="0" algn="r">
              <a:spcBef>
                <a:spcPts val="0"/>
              </a:spcBef>
              <a:spcAft>
                <a:spcPts val="0"/>
              </a:spcAft>
              <a:buNone/>
            </a:pPr>
            <a:r>
              <a:t/>
            </a:r>
            <a:endParaRPr sz="1400">
              <a:latin typeface="Arial"/>
              <a:ea typeface="Arial"/>
              <a:cs typeface="Arial"/>
              <a:sym typeface="Arial"/>
            </a:endParaRPr>
          </a:p>
          <a:p>
            <a:pPr indent="0" lvl="0" marL="0" rtl="0" algn="r">
              <a:lnSpc>
                <a:spcPct val="115000"/>
              </a:lnSpc>
              <a:spcBef>
                <a:spcPts val="600"/>
              </a:spcBef>
              <a:spcAft>
                <a:spcPts val="0"/>
              </a:spcAft>
              <a:buNone/>
            </a:pPr>
            <a:r>
              <a:rPr lang="en" sz="1600" u="sng">
                <a:latin typeface="Arial"/>
                <a:ea typeface="Arial"/>
                <a:cs typeface="Arial"/>
                <a:sym typeface="Arial"/>
              </a:rPr>
              <a:t>מסקנה</a:t>
            </a:r>
            <a:endParaRPr sz="1600" u="sng">
              <a:latin typeface="Arial"/>
              <a:ea typeface="Arial"/>
              <a:cs typeface="Arial"/>
              <a:sym typeface="Arial"/>
            </a:endParaRPr>
          </a:p>
          <a:p>
            <a:pPr indent="0" lvl="0" marL="0" rtl="0" algn="r">
              <a:lnSpc>
                <a:spcPct val="115000"/>
              </a:lnSpc>
              <a:spcBef>
                <a:spcPts val="600"/>
              </a:spcBef>
              <a:spcAft>
                <a:spcPts val="0"/>
              </a:spcAft>
              <a:buNone/>
            </a:pPr>
            <a:r>
              <a:rPr lang="en" sz="1400">
                <a:latin typeface="Arial"/>
                <a:ea typeface="Arial"/>
                <a:cs typeface="Arial"/>
                <a:sym typeface="Arial"/>
              </a:rPr>
              <a:t>המודל הידני עובד טוב על הדאטה שעליו התאמנו אך כאשר עוברים לדאטה חדש הוא מציג ביצועים פחותים משמעותית.</a:t>
            </a:r>
            <a:endParaRPr sz="1400">
              <a:latin typeface="Arial"/>
              <a:ea typeface="Arial"/>
              <a:cs typeface="Arial"/>
              <a:sym typeface="Arial"/>
            </a:endParaRPr>
          </a:p>
          <a:p>
            <a:pPr indent="0" lvl="0" marL="0" rtl="1" algn="r">
              <a:lnSpc>
                <a:spcPct val="115000"/>
              </a:lnSpc>
              <a:spcBef>
                <a:spcPts val="600"/>
              </a:spcBef>
              <a:spcAft>
                <a:spcPts val="0"/>
              </a:spcAft>
              <a:buNone/>
            </a:pPr>
            <a:r>
              <a:rPr lang="en" sz="1400">
                <a:latin typeface="Arial"/>
                <a:ea typeface="Arial"/>
                <a:cs typeface="Arial"/>
                <a:sym typeface="Arial"/>
              </a:rPr>
              <a:t>נכשל יותר בתפוזים- ככל הנראה בגלל מרקם מחוספס של הקליפה.</a:t>
            </a:r>
            <a:endParaRPr sz="1400">
              <a:latin typeface="Arial"/>
              <a:ea typeface="Arial"/>
              <a:cs typeface="Arial"/>
              <a:sym typeface="Arial"/>
            </a:endParaRPr>
          </a:p>
          <a:p>
            <a:pPr indent="0" lvl="0" marL="0" rtl="0" algn="l">
              <a:lnSpc>
                <a:spcPct val="115000"/>
              </a:lnSpc>
              <a:spcBef>
                <a:spcPts val="600"/>
              </a:spcBef>
              <a:spcAft>
                <a:spcPts val="0"/>
              </a:spcAft>
              <a:buNone/>
            </a:pPr>
            <a:r>
              <a:t/>
            </a:r>
            <a:endParaRPr sz="1200">
              <a:solidFill>
                <a:srgbClr val="000000"/>
              </a:solidFill>
              <a:latin typeface="Roboto"/>
              <a:ea typeface="Roboto"/>
              <a:cs typeface="Roboto"/>
              <a:sym typeface="Roboto"/>
            </a:endParaRPr>
          </a:p>
        </p:txBody>
      </p:sp>
      <p:sp>
        <p:nvSpPr>
          <p:cNvPr id="574" name="Google Shape;574;p76"/>
          <p:cNvSpPr txBox="1"/>
          <p:nvPr/>
        </p:nvSpPr>
        <p:spPr>
          <a:xfrm>
            <a:off x="438150" y="217725"/>
            <a:ext cx="8267700" cy="77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400"/>
              </a:spcAft>
              <a:buNone/>
            </a:pPr>
            <a:r>
              <a:rPr lang="en" sz="2400">
                <a:solidFill>
                  <a:schemeClr val="dk1"/>
                </a:solidFill>
              </a:rPr>
              <a:t>Classical Model-results</a:t>
            </a:r>
            <a:endParaRPr b="1" sz="24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77"/>
          <p:cNvSpPr txBox="1"/>
          <p:nvPr>
            <p:ph type="title"/>
          </p:nvPr>
        </p:nvSpPr>
        <p:spPr>
          <a:xfrm>
            <a:off x="47575" y="1066100"/>
            <a:ext cx="8729100" cy="3995700"/>
          </a:xfrm>
          <a:prstGeom prst="rect">
            <a:avLst/>
          </a:prstGeom>
        </p:spPr>
        <p:txBody>
          <a:bodyPr anchorCtr="0" anchor="t" bIns="0" lIns="0" spcFirstLastPara="1" rIns="0" wrap="square" tIns="0">
            <a:noAutofit/>
          </a:bodyPr>
          <a:lstStyle/>
          <a:p>
            <a:pPr indent="-323850" lvl="0" marL="457200" rtl="0" algn="l">
              <a:lnSpc>
                <a:spcPct val="115000"/>
              </a:lnSpc>
              <a:spcBef>
                <a:spcPts val="0"/>
              </a:spcBef>
              <a:spcAft>
                <a:spcPts val="0"/>
              </a:spcAft>
              <a:buClr>
                <a:schemeClr val="dk1"/>
              </a:buClr>
              <a:buSzPts val="1500"/>
              <a:buFont typeface="Arial"/>
              <a:buAutoNum type="arabicPeriod"/>
            </a:pPr>
            <a:r>
              <a:rPr lang="en" sz="1500">
                <a:latin typeface="Arial"/>
                <a:ea typeface="Arial"/>
                <a:cs typeface="Arial"/>
                <a:sym typeface="Arial"/>
              </a:rPr>
              <a:t>Training set: Accuracy 99.93%, Precision 100%, Recall 99.87%, F1 99.93% – nearly perfect classification on original data.</a:t>
            </a:r>
            <a:endParaRPr sz="1500">
              <a:latin typeface="Arial"/>
              <a:ea typeface="Arial"/>
              <a:cs typeface="Arial"/>
              <a:sym typeface="Arial"/>
            </a:endParaRPr>
          </a:p>
          <a:p>
            <a:pPr indent="-323850" lvl="0" marL="457200" rtl="0" algn="l">
              <a:lnSpc>
                <a:spcPct val="115000"/>
              </a:lnSpc>
              <a:spcBef>
                <a:spcPts val="0"/>
              </a:spcBef>
              <a:spcAft>
                <a:spcPts val="0"/>
              </a:spcAft>
              <a:buClr>
                <a:schemeClr val="dk1"/>
              </a:buClr>
              <a:buSzPts val="1500"/>
              <a:buFont typeface="Arial"/>
              <a:buAutoNum type="arabicPeriod"/>
            </a:pPr>
            <a:r>
              <a:rPr lang="en" sz="1500">
                <a:latin typeface="Arial"/>
                <a:ea typeface="Arial"/>
                <a:cs typeface="Arial"/>
                <a:sym typeface="Arial"/>
              </a:rPr>
              <a:t>New test set: Accuracy 75.25%, Precision 68.32%, Recall 94.17%, F1 79.19% – significant drop in accuracy but Recall remains very high.</a:t>
            </a:r>
            <a:endParaRPr sz="1500">
              <a:latin typeface="Arial"/>
              <a:ea typeface="Arial"/>
              <a:cs typeface="Arial"/>
              <a:sym typeface="Arial"/>
            </a:endParaRPr>
          </a:p>
          <a:p>
            <a:pPr indent="0" lvl="0" marL="0" rtl="0" algn="l">
              <a:lnSpc>
                <a:spcPct val="115000"/>
              </a:lnSpc>
              <a:spcBef>
                <a:spcPts val="0"/>
              </a:spcBef>
              <a:spcAft>
                <a:spcPts val="0"/>
              </a:spcAft>
              <a:buNone/>
            </a:pPr>
            <a:r>
              <a:t/>
            </a:r>
            <a:endParaRPr sz="1500">
              <a:latin typeface="Arial"/>
              <a:ea typeface="Arial"/>
              <a:cs typeface="Arial"/>
              <a:sym typeface="Arial"/>
            </a:endParaRPr>
          </a:p>
          <a:p>
            <a:pPr indent="0" lvl="0" marL="0" rtl="1" algn="r">
              <a:lnSpc>
                <a:spcPct val="115000"/>
              </a:lnSpc>
              <a:spcBef>
                <a:spcPts val="0"/>
              </a:spcBef>
              <a:spcAft>
                <a:spcPts val="0"/>
              </a:spcAft>
              <a:buNone/>
            </a:pPr>
            <a:r>
              <a:rPr b="1" lang="en" sz="1500" u="sng">
                <a:latin typeface="Arial"/>
                <a:ea typeface="Arial"/>
                <a:cs typeface="Arial"/>
                <a:sym typeface="Arial"/>
              </a:rPr>
              <a:t>מסקנה</a:t>
            </a:r>
            <a:endParaRPr b="1" sz="1500" u="sng">
              <a:latin typeface="Arial"/>
              <a:ea typeface="Arial"/>
              <a:cs typeface="Arial"/>
              <a:sym typeface="Arial"/>
            </a:endParaRPr>
          </a:p>
          <a:p>
            <a:pPr indent="0" lvl="0" marL="457200" rtl="0" algn="r">
              <a:lnSpc>
                <a:spcPct val="115000"/>
              </a:lnSpc>
              <a:spcBef>
                <a:spcPts val="0"/>
              </a:spcBef>
              <a:spcAft>
                <a:spcPts val="0"/>
              </a:spcAft>
              <a:buNone/>
            </a:pPr>
            <a:r>
              <a:rPr lang="en" sz="1500">
                <a:latin typeface="Arial"/>
                <a:ea typeface="Arial"/>
                <a:cs typeface="Arial"/>
                <a:sym typeface="Arial"/>
              </a:rPr>
              <a:t>המודל שומר על ריקול גבוה מאוד (94%) גם בדאטהסט החדש – כלומר הוא כמעט לא מפספס פירות רקובים, אבל נוטה לסווג חלק מהטריים כרקובים </a:t>
            </a:r>
            <a:endParaRPr sz="1500">
              <a:latin typeface="Arial"/>
              <a:ea typeface="Arial"/>
              <a:cs typeface="Arial"/>
              <a:sym typeface="Arial"/>
            </a:endParaRPr>
          </a:p>
          <a:p>
            <a:pPr indent="0" lvl="0" marL="457200" rtl="0" algn="r">
              <a:lnSpc>
                <a:spcPct val="115000"/>
              </a:lnSpc>
              <a:spcBef>
                <a:spcPts val="0"/>
              </a:spcBef>
              <a:spcAft>
                <a:spcPts val="0"/>
              </a:spcAft>
              <a:buNone/>
            </a:pPr>
            <a:r>
              <a:rPr lang="en" sz="1500">
                <a:latin typeface="Arial"/>
                <a:ea typeface="Arial"/>
                <a:cs typeface="Arial"/>
                <a:sym typeface="Arial"/>
              </a:rPr>
              <a:t>בהשוואה למודל הידני, המודל מציג הכללה טובה בהרבה של דיוק וריקול(פ1) (~79% לעומת ~60%), ומראה שלמידה עמוקה לומדת פיצ’רים יציבים יותר לתנאי צילום משתנים</a:t>
            </a:r>
            <a:endParaRPr sz="1500">
              <a:latin typeface="Arial"/>
              <a:ea typeface="Arial"/>
              <a:cs typeface="Arial"/>
              <a:sym typeface="Arial"/>
            </a:endParaRPr>
          </a:p>
          <a:p>
            <a:pPr indent="0" lvl="0" marL="0" rtl="0" algn="l">
              <a:lnSpc>
                <a:spcPct val="115000"/>
              </a:lnSpc>
              <a:spcBef>
                <a:spcPts val="0"/>
              </a:spcBef>
              <a:spcAft>
                <a:spcPts val="0"/>
              </a:spcAft>
              <a:buNone/>
            </a:pPr>
            <a:r>
              <a:t/>
            </a:r>
            <a:endParaRPr sz="1400">
              <a:latin typeface="Arial"/>
              <a:ea typeface="Arial"/>
              <a:cs typeface="Arial"/>
              <a:sym typeface="Arial"/>
            </a:endParaRPr>
          </a:p>
        </p:txBody>
      </p:sp>
      <p:sp>
        <p:nvSpPr>
          <p:cNvPr id="580" name="Google Shape;580;p77"/>
          <p:cNvSpPr txBox="1"/>
          <p:nvPr/>
        </p:nvSpPr>
        <p:spPr>
          <a:xfrm>
            <a:off x="485100" y="217725"/>
            <a:ext cx="8267700" cy="77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400"/>
              </a:spcAft>
              <a:buNone/>
            </a:pPr>
            <a:r>
              <a:rPr lang="en" sz="2400">
                <a:solidFill>
                  <a:schemeClr val="dk1"/>
                </a:solidFill>
              </a:rPr>
              <a:t>CNN-results</a:t>
            </a:r>
            <a:endParaRPr b="1" sz="24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78"/>
          <p:cNvSpPr txBox="1"/>
          <p:nvPr>
            <p:ph type="title"/>
          </p:nvPr>
        </p:nvSpPr>
        <p:spPr>
          <a:xfrm>
            <a:off x="152250" y="1066100"/>
            <a:ext cx="8729100" cy="3995700"/>
          </a:xfrm>
          <a:prstGeom prst="rect">
            <a:avLst/>
          </a:prstGeom>
        </p:spPr>
        <p:txBody>
          <a:bodyPr anchorCtr="0" anchor="t" bIns="0" lIns="0" spcFirstLastPara="1" rIns="0" wrap="square" tIns="0">
            <a:noAutofit/>
          </a:bodyPr>
          <a:lstStyle/>
          <a:p>
            <a:pPr indent="-323850" lvl="0" marL="457200" rtl="1" algn="r">
              <a:lnSpc>
                <a:spcPct val="115000"/>
              </a:lnSpc>
              <a:spcBef>
                <a:spcPts val="0"/>
              </a:spcBef>
              <a:spcAft>
                <a:spcPts val="0"/>
              </a:spcAft>
              <a:buSzPts val="1500"/>
              <a:buFont typeface="Arial"/>
              <a:buAutoNum type="arabicPeriod"/>
            </a:pPr>
            <a:r>
              <a:t/>
            </a:r>
            <a:endParaRPr sz="1500">
              <a:latin typeface="Arial"/>
              <a:ea typeface="Arial"/>
              <a:cs typeface="Arial"/>
              <a:sym typeface="Arial"/>
            </a:endParaRPr>
          </a:p>
          <a:p>
            <a:pPr indent="0" lvl="0" marL="0" rtl="1" algn="r">
              <a:lnSpc>
                <a:spcPct val="115000"/>
              </a:lnSpc>
              <a:spcBef>
                <a:spcPts val="0"/>
              </a:spcBef>
              <a:spcAft>
                <a:spcPts val="0"/>
              </a:spcAft>
              <a:buNone/>
            </a:pPr>
            <a:r>
              <a:t/>
            </a:r>
            <a:endParaRPr sz="1500">
              <a:latin typeface="Arial"/>
              <a:ea typeface="Arial"/>
              <a:cs typeface="Arial"/>
              <a:sym typeface="Arial"/>
            </a:endParaRPr>
          </a:p>
          <a:p>
            <a:pPr indent="0" lvl="0" marL="457200" rtl="0" algn="l">
              <a:lnSpc>
                <a:spcPct val="115000"/>
              </a:lnSpc>
              <a:spcBef>
                <a:spcPts val="1200"/>
              </a:spcBef>
              <a:spcAft>
                <a:spcPts val="0"/>
              </a:spcAft>
              <a:buNone/>
            </a:pPr>
            <a:r>
              <a:t/>
            </a:r>
            <a:endParaRPr sz="1100">
              <a:solidFill>
                <a:srgbClr val="000000"/>
              </a:solidFill>
              <a:latin typeface="Arial"/>
              <a:ea typeface="Arial"/>
              <a:cs typeface="Arial"/>
              <a:sym typeface="Arial"/>
            </a:endParaRPr>
          </a:p>
          <a:p>
            <a:pPr indent="0" lvl="0" marL="0" rtl="1" algn="r">
              <a:lnSpc>
                <a:spcPct val="115000"/>
              </a:lnSpc>
              <a:spcBef>
                <a:spcPts val="1200"/>
              </a:spcBef>
              <a:spcAft>
                <a:spcPts val="0"/>
              </a:spcAft>
              <a:buNone/>
            </a:pPr>
            <a:r>
              <a:t/>
            </a:r>
            <a:endParaRPr sz="1500">
              <a:latin typeface="Arial"/>
              <a:ea typeface="Arial"/>
              <a:cs typeface="Arial"/>
              <a:sym typeface="Arial"/>
            </a:endParaRPr>
          </a:p>
        </p:txBody>
      </p:sp>
      <p:sp>
        <p:nvSpPr>
          <p:cNvPr id="586" name="Google Shape;586;p78"/>
          <p:cNvSpPr txBox="1"/>
          <p:nvPr/>
        </p:nvSpPr>
        <p:spPr>
          <a:xfrm>
            <a:off x="438150" y="217725"/>
            <a:ext cx="8267700" cy="771000"/>
          </a:xfrm>
          <a:prstGeom prst="rect">
            <a:avLst/>
          </a:prstGeom>
          <a:noFill/>
          <a:ln>
            <a:noFill/>
          </a:ln>
        </p:spPr>
        <p:txBody>
          <a:bodyPr anchorCtr="0" anchor="t" bIns="91425" lIns="91425" spcFirstLastPara="1" rIns="91425" wrap="square" tIns="91425">
            <a:noAutofit/>
          </a:bodyPr>
          <a:lstStyle/>
          <a:p>
            <a:pPr indent="0" lvl="0" marL="0" rtl="1" algn="ctr">
              <a:lnSpc>
                <a:spcPct val="115000"/>
              </a:lnSpc>
              <a:spcBef>
                <a:spcPts val="1800"/>
              </a:spcBef>
              <a:spcAft>
                <a:spcPts val="400"/>
              </a:spcAft>
              <a:buNone/>
            </a:pPr>
            <a:r>
              <a:rPr lang="en" sz="3000">
                <a:solidFill>
                  <a:schemeClr val="dk1"/>
                </a:solidFill>
              </a:rPr>
              <a:t>דיון ומסקנות</a:t>
            </a:r>
            <a:endParaRPr b="1" sz="3000">
              <a:solidFill>
                <a:schemeClr val="dk1"/>
              </a:solidFill>
            </a:endParaRPr>
          </a:p>
        </p:txBody>
      </p:sp>
      <p:pic>
        <p:nvPicPr>
          <p:cNvPr id="587" name="Google Shape;587;p78"/>
          <p:cNvPicPr preferRelativeResize="0"/>
          <p:nvPr/>
        </p:nvPicPr>
        <p:blipFill>
          <a:blip r:embed="rId3">
            <a:alphaModFix/>
          </a:blip>
          <a:stretch>
            <a:fillRect/>
          </a:stretch>
        </p:blipFill>
        <p:spPr>
          <a:xfrm>
            <a:off x="0" y="1643023"/>
            <a:ext cx="9143999" cy="244975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79"/>
          <p:cNvSpPr txBox="1"/>
          <p:nvPr>
            <p:ph type="title"/>
          </p:nvPr>
        </p:nvSpPr>
        <p:spPr>
          <a:xfrm>
            <a:off x="152250" y="1066100"/>
            <a:ext cx="8729100" cy="3995700"/>
          </a:xfrm>
          <a:prstGeom prst="rect">
            <a:avLst/>
          </a:prstGeom>
        </p:spPr>
        <p:txBody>
          <a:bodyPr anchorCtr="0" anchor="t" bIns="0" lIns="0" spcFirstLastPara="1" rIns="0" wrap="square" tIns="0">
            <a:noAutofit/>
          </a:bodyPr>
          <a:lstStyle/>
          <a:p>
            <a:pPr indent="0" lvl="0" marL="0" rtl="1" algn="r">
              <a:lnSpc>
                <a:spcPct val="115000"/>
              </a:lnSpc>
              <a:spcBef>
                <a:spcPts val="0"/>
              </a:spcBef>
              <a:spcAft>
                <a:spcPts val="0"/>
              </a:spcAft>
              <a:buNone/>
            </a:pPr>
            <a:r>
              <a:rPr lang="en" sz="1500">
                <a:latin typeface="Arial"/>
                <a:ea typeface="Arial"/>
                <a:cs typeface="Arial"/>
                <a:sym typeface="Arial"/>
              </a:rPr>
              <a:t>למרות שכצפוי מודל הלמידה העמוקה השיג את הביצועים הטובים ביותר, הופתענו לגלות שמודל פשוט ללא למידה, המבוסס רק על סגמנטציה ופיצ'רים ידניים, הצליח להגיע לתוצאות טובות יחסית. עם זאת, ההבדל ניכר במיוחד בבחינת המודלים על דאטה חדש.</a:t>
            </a:r>
            <a:endParaRPr sz="1500">
              <a:latin typeface="Arial"/>
              <a:ea typeface="Arial"/>
              <a:cs typeface="Arial"/>
              <a:sym typeface="Arial"/>
            </a:endParaRPr>
          </a:p>
          <a:p>
            <a:pPr indent="0" lvl="0" marL="0" rtl="1" algn="r">
              <a:lnSpc>
                <a:spcPct val="115000"/>
              </a:lnSpc>
              <a:spcBef>
                <a:spcPts val="0"/>
              </a:spcBef>
              <a:spcAft>
                <a:spcPts val="0"/>
              </a:spcAft>
              <a:buNone/>
            </a:pPr>
            <a:r>
              <a:t/>
            </a:r>
            <a:endParaRPr sz="1500">
              <a:latin typeface="Arial"/>
              <a:ea typeface="Arial"/>
              <a:cs typeface="Arial"/>
              <a:sym typeface="Arial"/>
            </a:endParaRPr>
          </a:p>
          <a:p>
            <a:pPr indent="0" lvl="0" marL="0" rtl="1" algn="r">
              <a:lnSpc>
                <a:spcPct val="115000"/>
              </a:lnSpc>
              <a:spcBef>
                <a:spcPts val="0"/>
              </a:spcBef>
              <a:spcAft>
                <a:spcPts val="0"/>
              </a:spcAft>
              <a:buNone/>
            </a:pPr>
            <a:r>
              <a:rPr b="1" lang="en" sz="1700" u="sng">
                <a:latin typeface="Arial"/>
                <a:ea typeface="Arial"/>
                <a:cs typeface="Arial"/>
                <a:sym typeface="Arial"/>
              </a:rPr>
              <a:t>עבודה עתידית אפשרית:</a:t>
            </a:r>
            <a:endParaRPr b="1" sz="1700" u="sng">
              <a:latin typeface="Arial"/>
              <a:ea typeface="Arial"/>
              <a:cs typeface="Arial"/>
              <a:sym typeface="Arial"/>
            </a:endParaRPr>
          </a:p>
          <a:p>
            <a:pPr indent="-323850" lvl="0" marL="457200" rtl="1" algn="r">
              <a:lnSpc>
                <a:spcPct val="115000"/>
              </a:lnSpc>
              <a:spcBef>
                <a:spcPts val="0"/>
              </a:spcBef>
              <a:spcAft>
                <a:spcPts val="0"/>
              </a:spcAft>
              <a:buSzPts val="1500"/>
              <a:buFont typeface="Arial"/>
              <a:buAutoNum type="arabicPeriod"/>
            </a:pPr>
            <a:r>
              <a:rPr lang="en" sz="1500">
                <a:latin typeface="Arial"/>
                <a:ea typeface="Arial"/>
                <a:cs typeface="Arial"/>
                <a:sym typeface="Arial"/>
              </a:rPr>
              <a:t>1. דיוק של המודל הידני כך שיגיע לתוצאות גבוהות יותר, מתן משקולות מדויקות לכל משתנה</a:t>
            </a:r>
            <a:endParaRPr sz="1500">
              <a:latin typeface="Arial"/>
              <a:ea typeface="Arial"/>
              <a:cs typeface="Arial"/>
              <a:sym typeface="Arial"/>
            </a:endParaRPr>
          </a:p>
          <a:p>
            <a:pPr indent="-323850" lvl="0" marL="457200" rtl="1" algn="r">
              <a:lnSpc>
                <a:spcPct val="115000"/>
              </a:lnSpc>
              <a:spcBef>
                <a:spcPts val="0"/>
              </a:spcBef>
              <a:spcAft>
                <a:spcPts val="0"/>
              </a:spcAft>
              <a:buSzPts val="1500"/>
              <a:buFont typeface="Arial"/>
              <a:buAutoNum type="arabicPeriod"/>
            </a:pPr>
            <a:r>
              <a:rPr lang="en" sz="1500">
                <a:latin typeface="Arial"/>
                <a:ea typeface="Arial"/>
                <a:cs typeface="Arial"/>
                <a:sym typeface="Arial"/>
              </a:rPr>
              <a:t>2. הוספת עוד שונויות בדאטה עליו אומן מודל הלמידה העמוקה כדי לשפר את היכולת שלו להכיל מידע חדש</a:t>
            </a:r>
            <a:endParaRPr sz="1500">
              <a:latin typeface="Arial"/>
              <a:ea typeface="Arial"/>
              <a:cs typeface="Arial"/>
              <a:sym typeface="Arial"/>
            </a:endParaRPr>
          </a:p>
          <a:p>
            <a:pPr indent="-323850" lvl="0" marL="457200" rtl="1" algn="r">
              <a:lnSpc>
                <a:spcPct val="115000"/>
              </a:lnSpc>
              <a:spcBef>
                <a:spcPts val="0"/>
              </a:spcBef>
              <a:spcAft>
                <a:spcPts val="0"/>
              </a:spcAft>
              <a:buSzPts val="1500"/>
              <a:buFont typeface="Arial"/>
              <a:buAutoNum type="arabicPeriod"/>
            </a:pPr>
            <a:r>
              <a:rPr lang="en" sz="1500">
                <a:latin typeface="Arial"/>
                <a:ea typeface="Arial"/>
                <a:cs typeface="Arial"/>
                <a:sym typeface="Arial"/>
              </a:rPr>
              <a:t>3. לבחון את יכולת השימוש בשתי הגישות בשילוב (שתיהן משתמשות בשלב כלשהו בוקטור פיצ'רים, כאשר הידני    מכיל פיצ'רים בעלי משמעות פיזיקלית והלמידה עמוקה מכיל כאלו יותר מורכבים).</a:t>
            </a:r>
            <a:endParaRPr sz="1500">
              <a:latin typeface="Arial"/>
              <a:ea typeface="Arial"/>
              <a:cs typeface="Arial"/>
              <a:sym typeface="Arial"/>
            </a:endParaRPr>
          </a:p>
          <a:p>
            <a:pPr indent="-323850" lvl="0" marL="457200" rtl="1" algn="r">
              <a:lnSpc>
                <a:spcPct val="115000"/>
              </a:lnSpc>
              <a:spcBef>
                <a:spcPts val="0"/>
              </a:spcBef>
              <a:spcAft>
                <a:spcPts val="0"/>
              </a:spcAft>
              <a:buSzPts val="1500"/>
              <a:buFont typeface="Arial"/>
              <a:buAutoNum type="arabicPeriod"/>
            </a:pPr>
            <a:r>
              <a:rPr lang="en" sz="1500">
                <a:latin typeface="Arial"/>
                <a:ea typeface="Arial"/>
                <a:cs typeface="Arial"/>
                <a:sym typeface="Arial"/>
              </a:rPr>
              <a:t>4. מתן מענה ברמת הפיצ'רים במודל הידני לשונות ה</a:t>
            </a:r>
            <a:r>
              <a:rPr lang="en" sz="1500">
                <a:latin typeface="Arial"/>
                <a:ea typeface="Arial"/>
                <a:cs typeface="Arial"/>
                <a:sym typeface="Arial"/>
              </a:rPr>
              <a:t>ניכרת</a:t>
            </a:r>
            <a:r>
              <a:rPr lang="en" sz="1500">
                <a:latin typeface="Arial"/>
                <a:ea typeface="Arial"/>
                <a:cs typeface="Arial"/>
                <a:sym typeface="Arial"/>
              </a:rPr>
              <a:t> </a:t>
            </a:r>
            <a:r>
              <a:rPr lang="en" sz="1500">
                <a:latin typeface="Arial"/>
                <a:ea typeface="Arial"/>
                <a:cs typeface="Arial"/>
                <a:sym typeface="Arial"/>
              </a:rPr>
              <a:t>בתוצאות</a:t>
            </a:r>
            <a:r>
              <a:rPr lang="en" sz="1500">
                <a:latin typeface="Arial"/>
                <a:ea typeface="Arial"/>
                <a:cs typeface="Arial"/>
                <a:sym typeface="Arial"/>
              </a:rPr>
              <a:t> בין הפירות השונים. בחינת ההבדלים בין הפירות במודל הלמידה העמוקה.</a:t>
            </a:r>
            <a:endParaRPr sz="1500">
              <a:latin typeface="Arial"/>
              <a:ea typeface="Arial"/>
              <a:cs typeface="Arial"/>
              <a:sym typeface="Arial"/>
            </a:endParaRPr>
          </a:p>
          <a:p>
            <a:pPr indent="-323850" lvl="0" marL="457200" rtl="1" algn="r">
              <a:lnSpc>
                <a:spcPct val="115000"/>
              </a:lnSpc>
              <a:spcBef>
                <a:spcPts val="0"/>
              </a:spcBef>
              <a:spcAft>
                <a:spcPts val="0"/>
              </a:spcAft>
              <a:buSzPts val="1500"/>
              <a:buFont typeface="Arial"/>
              <a:buAutoNum type="arabicPeriod"/>
            </a:pPr>
            <a:r>
              <a:rPr lang="en" sz="1500">
                <a:latin typeface="Arial"/>
                <a:ea typeface="Arial"/>
                <a:cs typeface="Arial"/>
                <a:sym typeface="Arial"/>
              </a:rPr>
              <a:t>5. העברת המודל ליישום בזמן אמת.</a:t>
            </a:r>
            <a:endParaRPr sz="1500">
              <a:latin typeface="Arial"/>
              <a:ea typeface="Arial"/>
              <a:cs typeface="Arial"/>
              <a:sym typeface="Arial"/>
            </a:endParaRPr>
          </a:p>
          <a:p>
            <a:pPr indent="-323850" lvl="0" marL="457200" rtl="1" algn="r">
              <a:lnSpc>
                <a:spcPct val="115000"/>
              </a:lnSpc>
              <a:spcBef>
                <a:spcPts val="0"/>
              </a:spcBef>
              <a:spcAft>
                <a:spcPts val="0"/>
              </a:spcAft>
              <a:buSzPts val="1500"/>
              <a:buFont typeface="Arial"/>
              <a:buAutoNum type="arabicPeriod"/>
            </a:pPr>
            <a:r>
              <a:t/>
            </a:r>
            <a:endParaRPr sz="1500">
              <a:latin typeface="Arial"/>
              <a:ea typeface="Arial"/>
              <a:cs typeface="Arial"/>
              <a:sym typeface="Arial"/>
            </a:endParaRPr>
          </a:p>
          <a:p>
            <a:pPr indent="0" lvl="0" marL="0" rtl="1" algn="r">
              <a:lnSpc>
                <a:spcPct val="115000"/>
              </a:lnSpc>
              <a:spcBef>
                <a:spcPts val="0"/>
              </a:spcBef>
              <a:spcAft>
                <a:spcPts val="0"/>
              </a:spcAft>
              <a:buNone/>
            </a:pPr>
            <a:r>
              <a:t/>
            </a:r>
            <a:endParaRPr sz="1500">
              <a:latin typeface="Arial"/>
              <a:ea typeface="Arial"/>
              <a:cs typeface="Arial"/>
              <a:sym typeface="Arial"/>
            </a:endParaRPr>
          </a:p>
          <a:p>
            <a:pPr indent="0" lvl="0" marL="0" rtl="1" algn="r">
              <a:lnSpc>
                <a:spcPct val="115000"/>
              </a:lnSpc>
              <a:spcBef>
                <a:spcPts val="0"/>
              </a:spcBef>
              <a:spcAft>
                <a:spcPts val="0"/>
              </a:spcAft>
              <a:buNone/>
            </a:pPr>
            <a:r>
              <a:t/>
            </a:r>
            <a:endParaRPr sz="1500">
              <a:latin typeface="Arial"/>
              <a:ea typeface="Arial"/>
              <a:cs typeface="Arial"/>
              <a:sym typeface="Arial"/>
            </a:endParaRPr>
          </a:p>
        </p:txBody>
      </p:sp>
      <p:sp>
        <p:nvSpPr>
          <p:cNvPr id="593" name="Google Shape;593;p79"/>
          <p:cNvSpPr txBox="1"/>
          <p:nvPr/>
        </p:nvSpPr>
        <p:spPr>
          <a:xfrm>
            <a:off x="438150" y="217725"/>
            <a:ext cx="8267700" cy="771000"/>
          </a:xfrm>
          <a:prstGeom prst="rect">
            <a:avLst/>
          </a:prstGeom>
          <a:noFill/>
          <a:ln>
            <a:noFill/>
          </a:ln>
        </p:spPr>
        <p:txBody>
          <a:bodyPr anchorCtr="0" anchor="t" bIns="91425" lIns="91425" spcFirstLastPara="1" rIns="91425" wrap="square" tIns="91425">
            <a:noAutofit/>
          </a:bodyPr>
          <a:lstStyle/>
          <a:p>
            <a:pPr indent="0" lvl="0" marL="0" rtl="1" algn="ctr">
              <a:lnSpc>
                <a:spcPct val="115000"/>
              </a:lnSpc>
              <a:spcBef>
                <a:spcPts val="1800"/>
              </a:spcBef>
              <a:spcAft>
                <a:spcPts val="400"/>
              </a:spcAft>
              <a:buNone/>
            </a:pPr>
            <a:r>
              <a:rPr lang="en" sz="3000">
                <a:solidFill>
                  <a:schemeClr val="dk1"/>
                </a:solidFill>
              </a:rPr>
              <a:t>סיכום</a:t>
            </a:r>
            <a:endParaRPr b="1" sz="30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68"/>
          <p:cNvSpPr txBox="1"/>
          <p:nvPr>
            <p:ph type="title"/>
          </p:nvPr>
        </p:nvSpPr>
        <p:spPr>
          <a:xfrm>
            <a:off x="1103250" y="1591125"/>
            <a:ext cx="6937500" cy="2624100"/>
          </a:xfrm>
          <a:prstGeom prst="rect">
            <a:avLst/>
          </a:prstGeom>
        </p:spPr>
        <p:txBody>
          <a:bodyPr anchorCtr="0" anchor="t" bIns="0" lIns="0" spcFirstLastPara="1" rIns="0" wrap="square" tIns="0">
            <a:noAutofit/>
          </a:bodyPr>
          <a:lstStyle/>
          <a:p>
            <a:pPr indent="0" lvl="0" marL="0" rtl="0" algn="ctr">
              <a:lnSpc>
                <a:spcPct val="115000"/>
              </a:lnSpc>
              <a:spcBef>
                <a:spcPts val="0"/>
              </a:spcBef>
              <a:spcAft>
                <a:spcPts val="0"/>
              </a:spcAft>
              <a:buNone/>
            </a:pPr>
            <a:r>
              <a:rPr b="1" lang="en" sz="1500" u="sng">
                <a:latin typeface="Arial"/>
                <a:ea typeface="Arial"/>
                <a:cs typeface="Arial"/>
                <a:sym typeface="Arial"/>
              </a:rPr>
              <a:t>הבעיה והפתרון</a:t>
            </a:r>
            <a:br>
              <a:rPr lang="en" sz="1300">
                <a:latin typeface="Arial"/>
                <a:ea typeface="Arial"/>
                <a:cs typeface="Arial"/>
                <a:sym typeface="Arial"/>
              </a:rPr>
            </a:br>
            <a:r>
              <a:rPr lang="en" sz="1300">
                <a:latin typeface="Arial"/>
                <a:ea typeface="Arial"/>
                <a:cs typeface="Arial"/>
                <a:sym typeface="Arial"/>
              </a:rPr>
              <a:t>ריקבון אחרי קטיף בפירות גורם להפסדים גלובליים של 15%–30% ולבזבוז מזון עצום.​</a:t>
            </a:r>
            <a:br>
              <a:rPr lang="en" sz="1300">
                <a:latin typeface="Arial"/>
                <a:ea typeface="Arial"/>
                <a:cs typeface="Arial"/>
                <a:sym typeface="Arial"/>
              </a:rPr>
            </a:br>
            <a:r>
              <a:rPr lang="en" sz="1300">
                <a:latin typeface="Arial"/>
                <a:ea typeface="Arial"/>
                <a:cs typeface="Arial"/>
                <a:sym typeface="Arial"/>
              </a:rPr>
              <a:t>זיהוי ידני הוא איטי, לא עקבי ודורש הרבה כוח אדם.</a:t>
            </a:r>
            <a:br>
              <a:rPr lang="en" sz="1300">
                <a:latin typeface="Arial"/>
                <a:ea typeface="Arial"/>
                <a:cs typeface="Arial"/>
                <a:sym typeface="Arial"/>
              </a:rPr>
            </a:br>
            <a:r>
              <a:rPr lang="en" sz="1300">
                <a:latin typeface="Arial"/>
                <a:ea typeface="Arial"/>
                <a:cs typeface="Arial"/>
                <a:sym typeface="Arial"/>
              </a:rPr>
              <a:t>זיהוי אוטומטי מאפשר מיון בזמן אמת, מפחית עלויות ומבטיח איכות אחידה של הפירות</a:t>
            </a:r>
            <a:r>
              <a:rPr lang="en" sz="1200">
                <a:latin typeface="Arial"/>
                <a:ea typeface="Arial"/>
                <a:cs typeface="Arial"/>
                <a:sym typeface="Arial"/>
              </a:rPr>
              <a:t>.​</a:t>
            </a:r>
            <a:endParaRPr sz="1200">
              <a:latin typeface="Arial"/>
              <a:ea typeface="Arial"/>
              <a:cs typeface="Arial"/>
              <a:sym typeface="Arial"/>
            </a:endParaRPr>
          </a:p>
          <a:p>
            <a:pPr indent="0" lvl="0" marL="0" rtl="0" algn="ctr">
              <a:lnSpc>
                <a:spcPct val="115000"/>
              </a:lnSpc>
              <a:spcBef>
                <a:spcPts val="1200"/>
              </a:spcBef>
              <a:spcAft>
                <a:spcPts val="0"/>
              </a:spcAft>
              <a:buNone/>
            </a:pPr>
            <a:r>
              <a:rPr b="1" lang="en" sz="1700" u="sng">
                <a:latin typeface="Arial"/>
                <a:ea typeface="Arial"/>
                <a:cs typeface="Arial"/>
                <a:sym typeface="Arial"/>
              </a:rPr>
              <a:t>חשיבות</a:t>
            </a:r>
            <a:br>
              <a:rPr lang="en" sz="1300">
                <a:latin typeface="Arial"/>
                <a:ea typeface="Arial"/>
                <a:cs typeface="Arial"/>
                <a:sym typeface="Arial"/>
              </a:rPr>
            </a:br>
            <a:r>
              <a:rPr lang="en" sz="1300">
                <a:latin typeface="Arial"/>
                <a:ea typeface="Arial"/>
                <a:cs typeface="Arial"/>
                <a:sym typeface="Arial"/>
              </a:rPr>
              <a:t>השפעה כלכלית: חוסך לחקלאים ולקמעונאים חלק ניכר מההפסדים.</a:t>
            </a:r>
            <a:br>
              <a:rPr lang="en" sz="1300">
                <a:latin typeface="Arial"/>
                <a:ea typeface="Arial"/>
                <a:cs typeface="Arial"/>
                <a:sym typeface="Arial"/>
              </a:rPr>
            </a:br>
            <a:r>
              <a:rPr lang="en" sz="1300">
                <a:latin typeface="Arial"/>
                <a:ea typeface="Arial"/>
                <a:cs typeface="Arial"/>
                <a:sym typeface="Arial"/>
              </a:rPr>
              <a:t>יעילות שרשרת האספקה: ניתן להרחבה לקווי מיון ואריזה תעשייתיים.</a:t>
            </a:r>
            <a:br>
              <a:rPr lang="en" sz="1300">
                <a:latin typeface="Arial"/>
                <a:ea typeface="Arial"/>
                <a:cs typeface="Arial"/>
                <a:sym typeface="Arial"/>
              </a:rPr>
            </a:br>
            <a:r>
              <a:rPr lang="en" sz="1300">
                <a:latin typeface="Arial"/>
                <a:ea typeface="Arial"/>
                <a:cs typeface="Arial"/>
                <a:sym typeface="Arial"/>
              </a:rPr>
              <a:t>קיימות: מפחית בזבוז מזון כבר במקור, לפני ההגעה לצרכן</a:t>
            </a:r>
            <a:r>
              <a:rPr lang="en" sz="1200">
                <a:latin typeface="Arial"/>
                <a:ea typeface="Arial"/>
                <a:cs typeface="Arial"/>
                <a:sym typeface="Arial"/>
              </a:rPr>
              <a:t>.​</a:t>
            </a:r>
            <a:endParaRPr sz="1200">
              <a:latin typeface="Arial"/>
              <a:ea typeface="Arial"/>
              <a:cs typeface="Arial"/>
              <a:sym typeface="Arial"/>
            </a:endParaRPr>
          </a:p>
          <a:p>
            <a:pPr indent="0" lvl="0" marL="0" rtl="0" algn="ctr">
              <a:spcBef>
                <a:spcPts val="600"/>
              </a:spcBef>
              <a:spcAft>
                <a:spcPts val="0"/>
              </a:spcAft>
              <a:buNone/>
            </a:pPr>
            <a:r>
              <a:t/>
            </a:r>
            <a:endParaRPr b="1" sz="1700">
              <a:latin typeface="Arial"/>
              <a:ea typeface="Arial"/>
              <a:cs typeface="Arial"/>
              <a:sym typeface="Arial"/>
            </a:endParaRPr>
          </a:p>
        </p:txBody>
      </p:sp>
      <p:sp>
        <p:nvSpPr>
          <p:cNvPr id="522" name="Google Shape;522;p68"/>
          <p:cNvSpPr txBox="1"/>
          <p:nvPr/>
        </p:nvSpPr>
        <p:spPr>
          <a:xfrm>
            <a:off x="733800" y="680600"/>
            <a:ext cx="7582500" cy="771000"/>
          </a:xfrm>
          <a:prstGeom prst="rect">
            <a:avLst/>
          </a:prstGeom>
          <a:noFill/>
          <a:ln>
            <a:noFill/>
          </a:ln>
        </p:spPr>
        <p:txBody>
          <a:bodyPr anchorCtr="0" anchor="t" bIns="91425" lIns="91425" spcFirstLastPara="1" rIns="91425" wrap="square" tIns="91425">
            <a:noAutofit/>
          </a:bodyPr>
          <a:lstStyle/>
          <a:p>
            <a:pPr indent="0" lvl="0" marL="0" rtl="1" algn="ctr">
              <a:lnSpc>
                <a:spcPct val="115000"/>
              </a:lnSpc>
              <a:spcBef>
                <a:spcPts val="0"/>
              </a:spcBef>
              <a:spcAft>
                <a:spcPts val="600"/>
              </a:spcAft>
              <a:buNone/>
            </a:pPr>
            <a:r>
              <a:rPr b="1" lang="en" sz="2900">
                <a:solidFill>
                  <a:schemeClr val="dk1"/>
                </a:solidFill>
              </a:rPr>
              <a:t>רקע וחשיבות</a:t>
            </a:r>
            <a:endParaRPr b="1" sz="29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69"/>
          <p:cNvSpPr txBox="1"/>
          <p:nvPr>
            <p:ph type="title"/>
          </p:nvPr>
        </p:nvSpPr>
        <p:spPr>
          <a:xfrm>
            <a:off x="1051050" y="1992706"/>
            <a:ext cx="7135800" cy="2011800"/>
          </a:xfrm>
          <a:prstGeom prst="rect">
            <a:avLst/>
          </a:prstGeom>
        </p:spPr>
        <p:txBody>
          <a:bodyPr anchorCtr="0" anchor="t" bIns="0" lIns="0" spcFirstLastPara="1" rIns="0" wrap="square" tIns="0">
            <a:noAutofit/>
          </a:bodyPr>
          <a:lstStyle/>
          <a:p>
            <a:pPr indent="0" lvl="0" marL="0" rtl="1" algn="ctr">
              <a:spcBef>
                <a:spcPts val="0"/>
              </a:spcBef>
              <a:spcAft>
                <a:spcPts val="0"/>
              </a:spcAft>
              <a:buNone/>
            </a:pPr>
            <a:r>
              <a:rPr lang="en" sz="1700">
                <a:latin typeface="Arial"/>
                <a:ea typeface="Arial"/>
                <a:cs typeface="Arial"/>
                <a:sym typeface="Arial"/>
              </a:rPr>
              <a:t>כיצד משתווים ביצועי מודל מבוסס חוקים, המשתמש בפיצ'רים ידניים של צבע וטקסטורה, לביצועי רשת CNN ללמידה עמוקה בסיווג פירות טריים ורקובים, הן על הדאטהסט שעליו אומנו והן על דאטהסט חדש שלא נראה קודם, ואיך ניכר ההבדל ביניהם?</a:t>
            </a:r>
            <a:endParaRPr sz="2300">
              <a:latin typeface="Arial"/>
              <a:ea typeface="Arial"/>
              <a:cs typeface="Arial"/>
              <a:sym typeface="Arial"/>
            </a:endParaRPr>
          </a:p>
        </p:txBody>
      </p:sp>
      <p:sp>
        <p:nvSpPr>
          <p:cNvPr id="528" name="Google Shape;528;p69"/>
          <p:cNvSpPr txBox="1"/>
          <p:nvPr/>
        </p:nvSpPr>
        <p:spPr>
          <a:xfrm>
            <a:off x="780750" y="680600"/>
            <a:ext cx="7582500" cy="771000"/>
          </a:xfrm>
          <a:prstGeom prst="rect">
            <a:avLst/>
          </a:prstGeom>
          <a:noFill/>
          <a:ln>
            <a:noFill/>
          </a:ln>
        </p:spPr>
        <p:txBody>
          <a:bodyPr anchorCtr="0" anchor="t" bIns="91425" lIns="91425" spcFirstLastPara="1" rIns="91425" wrap="square" tIns="91425">
            <a:noAutofit/>
          </a:bodyPr>
          <a:lstStyle/>
          <a:p>
            <a:pPr indent="0" lvl="0" marL="0" rtl="1" algn="ctr">
              <a:lnSpc>
                <a:spcPct val="115000"/>
              </a:lnSpc>
              <a:spcBef>
                <a:spcPts val="1800"/>
              </a:spcBef>
              <a:spcAft>
                <a:spcPts val="400"/>
              </a:spcAft>
              <a:buNone/>
            </a:pPr>
            <a:r>
              <a:rPr b="1" lang="en" sz="2600">
                <a:solidFill>
                  <a:schemeClr val="dk1"/>
                </a:solidFill>
              </a:rPr>
              <a:t>שאלה מדעית</a:t>
            </a:r>
            <a:endParaRPr b="1" sz="32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 name="Shape 532"/>
        <p:cNvGrpSpPr/>
        <p:nvPr/>
      </p:nvGrpSpPr>
      <p:grpSpPr>
        <a:xfrm>
          <a:off x="0" y="0"/>
          <a:ext cx="0" cy="0"/>
          <a:chOff x="0" y="0"/>
          <a:chExt cx="0" cy="0"/>
        </a:xfrm>
      </p:grpSpPr>
      <p:sp>
        <p:nvSpPr>
          <p:cNvPr id="533" name="Google Shape;533;p70"/>
          <p:cNvSpPr txBox="1"/>
          <p:nvPr>
            <p:ph type="title"/>
          </p:nvPr>
        </p:nvSpPr>
        <p:spPr>
          <a:xfrm>
            <a:off x="825000" y="889500"/>
            <a:ext cx="7494000" cy="2011800"/>
          </a:xfrm>
          <a:prstGeom prst="rect">
            <a:avLst/>
          </a:prstGeom>
        </p:spPr>
        <p:txBody>
          <a:bodyPr anchorCtr="0" anchor="t" bIns="0" lIns="0" spcFirstLastPara="1" rIns="0" wrap="square" tIns="0">
            <a:noAutofit/>
          </a:bodyPr>
          <a:lstStyle/>
          <a:p>
            <a:pPr indent="0" lvl="0" marL="0" rtl="0" algn="ctr">
              <a:lnSpc>
                <a:spcPct val="122222"/>
              </a:lnSpc>
              <a:spcBef>
                <a:spcPts val="0"/>
              </a:spcBef>
              <a:spcAft>
                <a:spcPts val="0"/>
              </a:spcAft>
              <a:buNone/>
            </a:pPr>
            <a:r>
              <a:rPr b="1" lang="en" sz="2700">
                <a:latin typeface="Arial"/>
                <a:ea typeface="Arial"/>
                <a:cs typeface="Arial"/>
                <a:sym typeface="Arial"/>
              </a:rPr>
              <a:t>Fruits fresh and rotten for classification</a:t>
            </a:r>
            <a:endParaRPr b="1" sz="2700">
              <a:latin typeface="Arial"/>
              <a:ea typeface="Arial"/>
              <a:cs typeface="Arial"/>
              <a:sym typeface="Arial"/>
            </a:endParaRPr>
          </a:p>
          <a:p>
            <a:pPr indent="0" lvl="0" marL="0" rtl="1" algn="ctr">
              <a:spcBef>
                <a:spcPts val="1200"/>
              </a:spcBef>
              <a:spcAft>
                <a:spcPts val="0"/>
              </a:spcAft>
              <a:buNone/>
            </a:pPr>
            <a:r>
              <a:rPr b="1" lang="en" sz="2000">
                <a:latin typeface="Arial"/>
                <a:ea typeface="Arial"/>
                <a:cs typeface="Arial"/>
                <a:sym typeface="Arial"/>
              </a:rPr>
              <a:t>דאטה סט מתוייג מקאגל (13599 תמונות)</a:t>
            </a:r>
            <a:endParaRPr b="1" sz="2000">
              <a:latin typeface="Arial"/>
              <a:ea typeface="Arial"/>
              <a:cs typeface="Arial"/>
              <a:sym typeface="Arial"/>
            </a:endParaRPr>
          </a:p>
          <a:p>
            <a:pPr indent="0" lvl="0" marL="0" rtl="1" algn="ctr">
              <a:spcBef>
                <a:spcPts val="0"/>
              </a:spcBef>
              <a:spcAft>
                <a:spcPts val="0"/>
              </a:spcAft>
              <a:buNone/>
            </a:pPr>
            <a:r>
              <a:t/>
            </a:r>
            <a:endParaRPr b="1" sz="2000">
              <a:latin typeface="Arial"/>
              <a:ea typeface="Arial"/>
              <a:cs typeface="Arial"/>
              <a:sym typeface="Arial"/>
            </a:endParaRPr>
          </a:p>
          <a:p>
            <a:pPr indent="0" lvl="0" marL="0" rtl="1" algn="ctr">
              <a:lnSpc>
                <a:spcPct val="122222"/>
              </a:lnSpc>
              <a:spcBef>
                <a:spcPts val="0"/>
              </a:spcBef>
              <a:spcAft>
                <a:spcPts val="0"/>
              </a:spcAft>
              <a:buNone/>
            </a:pPr>
            <a:r>
              <a:rPr b="1" lang="en" sz="2700">
                <a:latin typeface="Arial"/>
                <a:ea typeface="Arial"/>
                <a:cs typeface="Arial"/>
                <a:sym typeface="Arial"/>
              </a:rPr>
              <a:t>סוגי הפירות המופיעים בו: תפוחים, תפוזים ובננות.</a:t>
            </a:r>
            <a:endParaRPr b="1" sz="2700">
              <a:latin typeface="Arial"/>
              <a:ea typeface="Arial"/>
              <a:cs typeface="Arial"/>
              <a:sym typeface="Arial"/>
            </a:endParaRPr>
          </a:p>
          <a:p>
            <a:pPr indent="0" lvl="0" marL="0" rtl="1" algn="ctr">
              <a:spcBef>
                <a:spcPts val="1200"/>
              </a:spcBef>
              <a:spcAft>
                <a:spcPts val="0"/>
              </a:spcAft>
              <a:buNone/>
            </a:pPr>
            <a:r>
              <a:t/>
            </a:r>
            <a:endParaRPr b="1" sz="1600">
              <a:latin typeface="Arial"/>
              <a:ea typeface="Arial"/>
              <a:cs typeface="Arial"/>
              <a:sym typeface="Arial"/>
            </a:endParaRPr>
          </a:p>
        </p:txBody>
      </p:sp>
      <p:sp>
        <p:nvSpPr>
          <p:cNvPr id="534" name="Google Shape;534;p70"/>
          <p:cNvSpPr txBox="1"/>
          <p:nvPr/>
        </p:nvSpPr>
        <p:spPr>
          <a:xfrm>
            <a:off x="733800" y="196800"/>
            <a:ext cx="7582500" cy="771000"/>
          </a:xfrm>
          <a:prstGeom prst="rect">
            <a:avLst/>
          </a:prstGeom>
          <a:noFill/>
          <a:ln>
            <a:noFill/>
          </a:ln>
        </p:spPr>
        <p:txBody>
          <a:bodyPr anchorCtr="0" anchor="t" bIns="91425" lIns="91425" spcFirstLastPara="1" rIns="91425" wrap="square" tIns="91425">
            <a:noAutofit/>
          </a:bodyPr>
          <a:lstStyle/>
          <a:p>
            <a:pPr indent="0" lvl="0" marL="0" rtl="1" algn="ctr">
              <a:lnSpc>
                <a:spcPct val="115000"/>
              </a:lnSpc>
              <a:spcBef>
                <a:spcPts val="1800"/>
              </a:spcBef>
              <a:spcAft>
                <a:spcPts val="400"/>
              </a:spcAft>
              <a:buNone/>
            </a:pPr>
            <a:r>
              <a:rPr b="1" lang="en" sz="2200">
                <a:solidFill>
                  <a:schemeClr val="dk1"/>
                </a:solidFill>
              </a:rPr>
              <a:t>הדאטה </a:t>
            </a:r>
            <a:endParaRPr b="1" sz="2200">
              <a:solidFill>
                <a:schemeClr val="dk1"/>
              </a:solidFill>
            </a:endParaRPr>
          </a:p>
        </p:txBody>
      </p:sp>
      <p:pic>
        <p:nvPicPr>
          <p:cNvPr id="535" name="Google Shape;535;p70"/>
          <p:cNvPicPr preferRelativeResize="0"/>
          <p:nvPr/>
        </p:nvPicPr>
        <p:blipFill>
          <a:blip r:embed="rId3">
            <a:alphaModFix/>
          </a:blip>
          <a:stretch>
            <a:fillRect/>
          </a:stretch>
        </p:blipFill>
        <p:spPr>
          <a:xfrm>
            <a:off x="3314575" y="2571750"/>
            <a:ext cx="2608751" cy="2442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71"/>
          <p:cNvSpPr txBox="1"/>
          <p:nvPr>
            <p:ph type="title"/>
          </p:nvPr>
        </p:nvSpPr>
        <p:spPr>
          <a:xfrm>
            <a:off x="438150" y="735950"/>
            <a:ext cx="7981800" cy="4044000"/>
          </a:xfrm>
          <a:prstGeom prst="rect">
            <a:avLst/>
          </a:prstGeom>
        </p:spPr>
        <p:txBody>
          <a:bodyPr anchorCtr="0" anchor="t" bIns="0" lIns="0" spcFirstLastPara="1" rIns="0" wrap="square" tIns="0">
            <a:noAutofit/>
          </a:bodyPr>
          <a:lstStyle/>
          <a:p>
            <a:pPr indent="0" lvl="0" marL="457200" rtl="0" algn="l">
              <a:lnSpc>
                <a:spcPct val="115000"/>
              </a:lnSpc>
              <a:spcBef>
                <a:spcPts val="0"/>
              </a:spcBef>
              <a:spcAft>
                <a:spcPts val="0"/>
              </a:spcAft>
              <a:buNone/>
            </a:pPr>
            <a:r>
              <a:t/>
            </a:r>
            <a:endParaRPr sz="1200">
              <a:latin typeface="Arial"/>
              <a:ea typeface="Arial"/>
              <a:cs typeface="Arial"/>
              <a:sym typeface="Arial"/>
            </a:endParaRPr>
          </a:p>
          <a:p>
            <a:pPr indent="0" lvl="0" marL="0" rtl="0" algn="l">
              <a:spcBef>
                <a:spcPts val="0"/>
              </a:spcBef>
              <a:spcAft>
                <a:spcPts val="0"/>
              </a:spcAft>
              <a:buNone/>
            </a:pPr>
            <a:r>
              <a:t/>
            </a:r>
            <a:endParaRPr sz="1200">
              <a:latin typeface="Arial"/>
              <a:ea typeface="Arial"/>
              <a:cs typeface="Arial"/>
              <a:sym typeface="Arial"/>
            </a:endParaRPr>
          </a:p>
        </p:txBody>
      </p:sp>
      <p:sp>
        <p:nvSpPr>
          <p:cNvPr id="541" name="Google Shape;541;p71"/>
          <p:cNvSpPr txBox="1"/>
          <p:nvPr/>
        </p:nvSpPr>
        <p:spPr>
          <a:xfrm>
            <a:off x="438150" y="217725"/>
            <a:ext cx="8267700" cy="77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600"/>
              </a:spcAft>
              <a:buNone/>
            </a:pPr>
            <a:r>
              <a:rPr b="1" lang="en" sz="2100">
                <a:solidFill>
                  <a:schemeClr val="dk1"/>
                </a:solidFill>
              </a:rPr>
              <a:t>Rule-Based Model: Manual Thresholds</a:t>
            </a:r>
            <a:r>
              <a:rPr b="1" lang="en" sz="2100">
                <a:solidFill>
                  <a:schemeClr val="dk1"/>
                </a:solidFill>
                <a:latin typeface="Roboto"/>
                <a:ea typeface="Roboto"/>
                <a:cs typeface="Roboto"/>
                <a:sym typeface="Roboto"/>
              </a:rPr>
              <a:t>→סגמנטציה ומורפולוגיה </a:t>
            </a:r>
            <a:endParaRPr b="1" sz="1700">
              <a:latin typeface="Roboto"/>
              <a:ea typeface="Roboto"/>
              <a:cs typeface="Roboto"/>
              <a:sym typeface="Roboto"/>
            </a:endParaRPr>
          </a:p>
        </p:txBody>
      </p:sp>
      <p:pic>
        <p:nvPicPr>
          <p:cNvPr id="542" name="Google Shape;542;p71"/>
          <p:cNvPicPr preferRelativeResize="0"/>
          <p:nvPr/>
        </p:nvPicPr>
        <p:blipFill>
          <a:blip r:embed="rId3">
            <a:alphaModFix/>
          </a:blip>
          <a:stretch>
            <a:fillRect/>
          </a:stretch>
        </p:blipFill>
        <p:spPr>
          <a:xfrm>
            <a:off x="603450" y="1003950"/>
            <a:ext cx="7651175" cy="4044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72"/>
          <p:cNvSpPr txBox="1"/>
          <p:nvPr>
            <p:ph type="title"/>
          </p:nvPr>
        </p:nvSpPr>
        <p:spPr>
          <a:xfrm>
            <a:off x="438150" y="735950"/>
            <a:ext cx="7981800" cy="4044000"/>
          </a:xfrm>
          <a:prstGeom prst="rect">
            <a:avLst/>
          </a:prstGeom>
        </p:spPr>
        <p:txBody>
          <a:bodyPr anchorCtr="0" anchor="t" bIns="0" lIns="0" spcFirstLastPara="1" rIns="0" wrap="square" tIns="0">
            <a:noAutofit/>
          </a:bodyPr>
          <a:lstStyle/>
          <a:p>
            <a:pPr indent="0" lvl="0" marL="0" rtl="0" algn="l">
              <a:lnSpc>
                <a:spcPct val="115000"/>
              </a:lnSpc>
              <a:spcBef>
                <a:spcPts val="1200"/>
              </a:spcBef>
              <a:spcAft>
                <a:spcPts val="0"/>
              </a:spcAft>
              <a:buNone/>
            </a:pPr>
            <a:r>
              <a:t/>
            </a:r>
            <a:endParaRPr b="1" sz="1700">
              <a:latin typeface="Arial"/>
              <a:ea typeface="Arial"/>
              <a:cs typeface="Arial"/>
              <a:sym typeface="Arial"/>
            </a:endParaRPr>
          </a:p>
          <a:p>
            <a:pPr indent="0" lvl="0" marL="0" rtl="0" algn="l">
              <a:lnSpc>
                <a:spcPct val="115000"/>
              </a:lnSpc>
              <a:spcBef>
                <a:spcPts val="1200"/>
              </a:spcBef>
              <a:spcAft>
                <a:spcPts val="0"/>
              </a:spcAft>
              <a:buNone/>
            </a:pPr>
            <a:r>
              <a:rPr lang="en" sz="1200">
                <a:latin typeface="Arial"/>
                <a:ea typeface="Arial"/>
                <a:cs typeface="Arial"/>
                <a:sym typeface="Arial"/>
              </a:rPr>
              <a:t>Color &amp; Brightness Features:</a:t>
            </a:r>
            <a:endParaRPr sz="1200">
              <a:latin typeface="Arial"/>
              <a:ea typeface="Arial"/>
              <a:cs typeface="Arial"/>
              <a:sym typeface="Arial"/>
            </a:endParaRPr>
          </a:p>
          <a:p>
            <a:pPr indent="-304800" lvl="0" marL="457200" rtl="0" algn="l">
              <a:lnSpc>
                <a:spcPct val="115000"/>
              </a:lnSpc>
              <a:spcBef>
                <a:spcPts val="600"/>
              </a:spcBef>
              <a:spcAft>
                <a:spcPts val="0"/>
              </a:spcAft>
              <a:buClr>
                <a:schemeClr val="dk1"/>
              </a:buClr>
              <a:buSzPts val="1200"/>
              <a:buFont typeface="Arial"/>
              <a:buChar char="●"/>
            </a:pPr>
            <a:r>
              <a:rPr lang="en" sz="1200">
                <a:latin typeface="Arial"/>
                <a:ea typeface="Arial"/>
                <a:cs typeface="Arial"/>
                <a:sym typeface="Arial"/>
              </a:rPr>
              <a:t>V_mean &lt; 80 → Low brightness indicates rot</a:t>
            </a:r>
            <a:endParaRPr sz="1200">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 sz="1200">
                <a:latin typeface="Arial"/>
                <a:ea typeface="Arial"/>
                <a:cs typeface="Arial"/>
                <a:sym typeface="Arial"/>
              </a:rPr>
              <a:t>S_mean &lt; 90 → Low saturation suggests decay</a:t>
            </a:r>
            <a:endParaRPr sz="1200">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 sz="1200">
                <a:latin typeface="Arial"/>
                <a:ea typeface="Arial"/>
                <a:cs typeface="Arial"/>
                <a:sym typeface="Arial"/>
              </a:rPr>
              <a:t>H_std &gt; 20 → High hue variability (blotchy coloring)</a:t>
            </a:r>
            <a:endParaRPr sz="1200">
              <a:latin typeface="Arial"/>
              <a:ea typeface="Arial"/>
              <a:cs typeface="Arial"/>
              <a:sym typeface="Arial"/>
            </a:endParaRPr>
          </a:p>
          <a:p>
            <a:pPr indent="-304800" lvl="0" marL="457200" marR="0" rtl="0" algn="l">
              <a:lnSpc>
                <a:spcPct val="115000"/>
              </a:lnSpc>
              <a:spcBef>
                <a:spcPts val="0"/>
              </a:spcBef>
              <a:spcAft>
                <a:spcPts val="0"/>
              </a:spcAft>
              <a:buClr>
                <a:schemeClr val="dk1"/>
              </a:buClr>
              <a:buSzPts val="1200"/>
              <a:buFont typeface="Arial"/>
              <a:buChar char="●"/>
            </a:pPr>
            <a:r>
              <a:rPr lang="en" sz="1200">
                <a:latin typeface="Arial"/>
                <a:ea typeface="Arial"/>
                <a:cs typeface="Arial"/>
                <a:sym typeface="Arial"/>
              </a:rPr>
              <a:t>Brown_ratio&gt;0.05 → more brown pixels- related to rottnest</a:t>
            </a:r>
            <a:endParaRPr sz="1200">
              <a:latin typeface="Arial"/>
              <a:ea typeface="Arial"/>
              <a:cs typeface="Arial"/>
              <a:sym typeface="Arial"/>
            </a:endParaRPr>
          </a:p>
          <a:p>
            <a:pPr indent="-304800" lvl="0" marL="457200" marR="0" rtl="0" algn="l">
              <a:lnSpc>
                <a:spcPct val="115000"/>
              </a:lnSpc>
              <a:spcBef>
                <a:spcPts val="0"/>
              </a:spcBef>
              <a:spcAft>
                <a:spcPts val="0"/>
              </a:spcAft>
              <a:buClr>
                <a:schemeClr val="dk1"/>
              </a:buClr>
              <a:buSzPts val="1200"/>
              <a:buFont typeface="Arial"/>
              <a:buChar char="●"/>
            </a:pPr>
            <a:r>
              <a:rPr lang="en" sz="1200">
                <a:latin typeface="Arial"/>
                <a:ea typeface="Arial"/>
                <a:cs typeface="Arial"/>
                <a:sym typeface="Arial"/>
              </a:rPr>
              <a:t>Dark_ratio&gt; 0.15 →more dark pixels- related to rottnest</a:t>
            </a:r>
            <a:endParaRPr sz="1200">
              <a:latin typeface="Arial"/>
              <a:ea typeface="Arial"/>
              <a:cs typeface="Arial"/>
              <a:sym typeface="Arial"/>
            </a:endParaRPr>
          </a:p>
          <a:p>
            <a:pPr indent="0" lvl="0" marL="0" rtl="0" algn="l">
              <a:lnSpc>
                <a:spcPct val="115000"/>
              </a:lnSpc>
              <a:spcBef>
                <a:spcPts val="600"/>
              </a:spcBef>
              <a:spcAft>
                <a:spcPts val="0"/>
              </a:spcAft>
              <a:buNone/>
            </a:pPr>
            <a:r>
              <a:rPr lang="en" sz="1200">
                <a:latin typeface="Arial"/>
                <a:ea typeface="Arial"/>
                <a:cs typeface="Arial"/>
                <a:sym typeface="Arial"/>
              </a:rPr>
              <a:t>T</a:t>
            </a:r>
            <a:r>
              <a:rPr lang="en" sz="1200">
                <a:latin typeface="Arial"/>
                <a:ea typeface="Arial"/>
                <a:cs typeface="Arial"/>
                <a:sym typeface="Arial"/>
              </a:rPr>
              <a:t>exture Features (GLCM-Gray‑Level Co‑occurrence Matrix):</a:t>
            </a:r>
            <a:endParaRPr sz="1200">
              <a:latin typeface="Arial"/>
              <a:ea typeface="Arial"/>
              <a:cs typeface="Arial"/>
              <a:sym typeface="Arial"/>
            </a:endParaRPr>
          </a:p>
          <a:p>
            <a:pPr indent="-304800" lvl="0" marL="457200" rtl="0" algn="l">
              <a:lnSpc>
                <a:spcPct val="115000"/>
              </a:lnSpc>
              <a:spcBef>
                <a:spcPts val="600"/>
              </a:spcBef>
              <a:spcAft>
                <a:spcPts val="0"/>
              </a:spcAft>
              <a:buClr>
                <a:schemeClr val="dk1"/>
              </a:buClr>
              <a:buSzPts val="1200"/>
              <a:buFont typeface="Arial"/>
              <a:buChar char="●"/>
            </a:pPr>
            <a:r>
              <a:rPr lang="en" sz="1200">
                <a:latin typeface="Arial"/>
                <a:ea typeface="Arial"/>
                <a:cs typeface="Arial"/>
                <a:sym typeface="Arial"/>
              </a:rPr>
              <a:t>Contrast &gt; 250 → High texture variation (broken surface)</a:t>
            </a:r>
            <a:endParaRPr sz="1200">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 sz="1200">
                <a:latin typeface="Arial"/>
                <a:ea typeface="Arial"/>
                <a:cs typeface="Arial"/>
                <a:sym typeface="Arial"/>
              </a:rPr>
              <a:t>Homogeneity &lt; 0.4 → Irregular texture pattern</a:t>
            </a:r>
            <a:endParaRPr sz="1200">
              <a:latin typeface="Arial"/>
              <a:ea typeface="Arial"/>
              <a:cs typeface="Arial"/>
              <a:sym typeface="Arial"/>
            </a:endParaRPr>
          </a:p>
          <a:p>
            <a:pPr indent="-304800" lvl="0" marL="457200" rtl="0" algn="l">
              <a:lnSpc>
                <a:spcPct val="115000"/>
              </a:lnSpc>
              <a:spcBef>
                <a:spcPts val="0"/>
              </a:spcBef>
              <a:spcAft>
                <a:spcPts val="0"/>
              </a:spcAft>
              <a:buClr>
                <a:schemeClr val="dk1"/>
              </a:buClr>
              <a:buSzPts val="1200"/>
              <a:buFont typeface="Arial"/>
              <a:buChar char="●"/>
            </a:pPr>
            <a:r>
              <a:rPr lang="en" sz="1200">
                <a:latin typeface="Arial"/>
                <a:ea typeface="Arial"/>
                <a:cs typeface="Arial"/>
                <a:sym typeface="Arial"/>
              </a:rPr>
              <a:t>Energy &lt; 0.2 → Low uniformity in pixel neighborhoods</a:t>
            </a:r>
            <a:endParaRPr sz="1200">
              <a:latin typeface="Arial"/>
              <a:ea typeface="Arial"/>
              <a:cs typeface="Arial"/>
              <a:sym typeface="Arial"/>
            </a:endParaRPr>
          </a:p>
          <a:p>
            <a:pPr indent="0" lvl="0" marL="457200" rtl="0" algn="l">
              <a:lnSpc>
                <a:spcPct val="115000"/>
              </a:lnSpc>
              <a:spcBef>
                <a:spcPts val="0"/>
              </a:spcBef>
              <a:spcAft>
                <a:spcPts val="0"/>
              </a:spcAft>
              <a:buNone/>
            </a:pPr>
            <a:r>
              <a:t/>
            </a:r>
            <a:endParaRPr sz="1200">
              <a:latin typeface="Arial"/>
              <a:ea typeface="Arial"/>
              <a:cs typeface="Arial"/>
              <a:sym typeface="Arial"/>
            </a:endParaRPr>
          </a:p>
          <a:p>
            <a:pPr indent="0" lvl="0" marL="0" rtl="0" algn="l">
              <a:lnSpc>
                <a:spcPct val="115000"/>
              </a:lnSpc>
              <a:spcBef>
                <a:spcPts val="1200"/>
              </a:spcBef>
              <a:spcAft>
                <a:spcPts val="0"/>
              </a:spcAft>
              <a:buNone/>
            </a:pPr>
            <a:r>
              <a:t/>
            </a:r>
            <a:endParaRPr sz="1200">
              <a:latin typeface="Arial"/>
              <a:ea typeface="Arial"/>
              <a:cs typeface="Arial"/>
              <a:sym typeface="Arial"/>
            </a:endParaRPr>
          </a:p>
          <a:p>
            <a:pPr indent="0" lvl="0" marL="457200" rtl="0" algn="l">
              <a:lnSpc>
                <a:spcPct val="115000"/>
              </a:lnSpc>
              <a:spcBef>
                <a:spcPts val="600"/>
              </a:spcBef>
              <a:spcAft>
                <a:spcPts val="0"/>
              </a:spcAft>
              <a:buNone/>
            </a:pPr>
            <a:r>
              <a:t/>
            </a:r>
            <a:endParaRPr sz="1200">
              <a:latin typeface="Arial"/>
              <a:ea typeface="Arial"/>
              <a:cs typeface="Arial"/>
              <a:sym typeface="Arial"/>
            </a:endParaRPr>
          </a:p>
          <a:p>
            <a:pPr indent="0" lvl="0" marL="0" rtl="0" algn="l">
              <a:spcBef>
                <a:spcPts val="0"/>
              </a:spcBef>
              <a:spcAft>
                <a:spcPts val="0"/>
              </a:spcAft>
              <a:buNone/>
            </a:pPr>
            <a:r>
              <a:t/>
            </a:r>
            <a:endParaRPr sz="1200">
              <a:latin typeface="Arial"/>
              <a:ea typeface="Arial"/>
              <a:cs typeface="Arial"/>
              <a:sym typeface="Arial"/>
            </a:endParaRPr>
          </a:p>
        </p:txBody>
      </p:sp>
      <p:sp>
        <p:nvSpPr>
          <p:cNvPr id="548" name="Google Shape;548;p72"/>
          <p:cNvSpPr txBox="1"/>
          <p:nvPr/>
        </p:nvSpPr>
        <p:spPr>
          <a:xfrm>
            <a:off x="438150" y="217725"/>
            <a:ext cx="8267700" cy="77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100">
                <a:solidFill>
                  <a:schemeClr val="dk1"/>
                </a:solidFill>
              </a:rPr>
              <a:t>Rule-Based Model: Manual Thresholds</a:t>
            </a:r>
            <a:r>
              <a:rPr b="1" lang="en" sz="2100">
                <a:solidFill>
                  <a:schemeClr val="dk1"/>
                </a:solidFill>
                <a:latin typeface="Roboto"/>
                <a:ea typeface="Roboto"/>
                <a:cs typeface="Roboto"/>
                <a:sym typeface="Roboto"/>
              </a:rPr>
              <a:t>→פיצ’רים </a:t>
            </a:r>
            <a:endParaRPr b="1" sz="2100">
              <a:solidFill>
                <a:schemeClr val="dk1"/>
              </a:solidFill>
              <a:latin typeface="Roboto"/>
              <a:ea typeface="Roboto"/>
              <a:cs typeface="Roboto"/>
              <a:sym typeface="Roboto"/>
            </a:endParaRPr>
          </a:p>
          <a:p>
            <a:pPr indent="0" lvl="0" marL="0" rtl="0" algn="l">
              <a:lnSpc>
                <a:spcPct val="115000"/>
              </a:lnSpc>
              <a:spcBef>
                <a:spcPts val="1800"/>
              </a:spcBef>
              <a:spcAft>
                <a:spcPts val="400"/>
              </a:spcAft>
              <a:buNone/>
            </a:pPr>
            <a:r>
              <a:t/>
            </a:r>
            <a:endParaRPr b="1" sz="170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73"/>
          <p:cNvSpPr txBox="1"/>
          <p:nvPr>
            <p:ph type="title"/>
          </p:nvPr>
        </p:nvSpPr>
        <p:spPr>
          <a:xfrm>
            <a:off x="438150" y="1250125"/>
            <a:ext cx="7981800" cy="3596700"/>
          </a:xfrm>
          <a:prstGeom prst="rect">
            <a:avLst/>
          </a:prstGeom>
        </p:spPr>
        <p:txBody>
          <a:bodyPr anchorCtr="0" anchor="t" bIns="0" lIns="0" spcFirstLastPara="1" rIns="0" wrap="square" tIns="0">
            <a:noAutofit/>
          </a:bodyPr>
          <a:lstStyle/>
          <a:p>
            <a:pPr indent="-323850" lvl="0" marL="457200" rtl="1" algn="r">
              <a:lnSpc>
                <a:spcPct val="115000"/>
              </a:lnSpc>
              <a:spcBef>
                <a:spcPts val="0"/>
              </a:spcBef>
              <a:spcAft>
                <a:spcPts val="0"/>
              </a:spcAft>
              <a:buClr>
                <a:schemeClr val="dk1"/>
              </a:buClr>
              <a:buSzPts val="1500"/>
              <a:buFont typeface="Arial"/>
              <a:buChar char="●"/>
            </a:pPr>
            <a:r>
              <a:rPr lang="en" sz="1500">
                <a:latin typeface="Arial"/>
                <a:ea typeface="Arial"/>
                <a:cs typeface="Arial"/>
                <a:sym typeface="Arial"/>
              </a:rPr>
              <a:t>נדרשת התאמה ידנית של הפיצ'רים לכל סוג פרי, המודל מתקשה להכליל לסוג פרי חדש שלא נכלל בשלב קביעת הספים, וגם עבור הפירות שכן נכללו אינו נותן אחוז זיהוי זהה.</a:t>
            </a:r>
            <a:endParaRPr sz="1500">
              <a:latin typeface="Arial"/>
              <a:ea typeface="Arial"/>
              <a:cs typeface="Arial"/>
              <a:sym typeface="Arial"/>
            </a:endParaRPr>
          </a:p>
          <a:p>
            <a:pPr indent="-323850" lvl="0" marL="457200" rtl="1" algn="r">
              <a:lnSpc>
                <a:spcPct val="115000"/>
              </a:lnSpc>
              <a:spcBef>
                <a:spcPts val="0"/>
              </a:spcBef>
              <a:spcAft>
                <a:spcPts val="0"/>
              </a:spcAft>
              <a:buClr>
                <a:schemeClr val="dk1"/>
              </a:buClr>
              <a:buSzPts val="1500"/>
              <a:buFont typeface="Arial"/>
              <a:buChar char="●"/>
            </a:pPr>
            <a:r>
              <a:rPr lang="en" sz="1500">
                <a:latin typeface="Arial"/>
                <a:ea typeface="Arial"/>
                <a:cs typeface="Arial"/>
                <a:sym typeface="Arial"/>
              </a:rPr>
              <a:t>איכות הצילום תשפיע על ביצועי המודל בדגש על רקע ותאורה (בעיה משמעותית עבור שימוש מסחרי)</a:t>
            </a:r>
            <a:endParaRPr sz="1500">
              <a:latin typeface="Arial"/>
              <a:ea typeface="Arial"/>
              <a:cs typeface="Arial"/>
              <a:sym typeface="Arial"/>
            </a:endParaRPr>
          </a:p>
          <a:p>
            <a:pPr indent="-323850" lvl="0" marL="457200" rtl="1" algn="r">
              <a:lnSpc>
                <a:spcPct val="115000"/>
              </a:lnSpc>
              <a:spcBef>
                <a:spcPts val="0"/>
              </a:spcBef>
              <a:spcAft>
                <a:spcPts val="0"/>
              </a:spcAft>
              <a:buClr>
                <a:schemeClr val="dk1"/>
              </a:buClr>
              <a:buSzPts val="1500"/>
              <a:buFont typeface="Arial"/>
              <a:buChar char="●"/>
            </a:pPr>
            <a:r>
              <a:rPr lang="en" sz="1500">
                <a:latin typeface="Arial"/>
                <a:ea typeface="Arial"/>
                <a:cs typeface="Arial"/>
                <a:sym typeface="Arial"/>
              </a:rPr>
              <a:t>הספים נקבעים</a:t>
            </a:r>
            <a:r>
              <a:rPr lang="en" sz="1500">
                <a:latin typeface="Arial"/>
                <a:ea typeface="Arial"/>
                <a:cs typeface="Arial"/>
                <a:sym typeface="Arial"/>
              </a:rPr>
              <a:t> בצורה חצי־אמפירית - על ידי חקר מטריצת פרמטרים שאנחנו יצרנו ,ניסוי וטעייה.</a:t>
            </a:r>
            <a:endParaRPr sz="1500">
              <a:latin typeface="Arial"/>
              <a:ea typeface="Arial"/>
              <a:cs typeface="Arial"/>
              <a:sym typeface="Arial"/>
            </a:endParaRPr>
          </a:p>
          <a:p>
            <a:pPr indent="-323850" lvl="0" marL="457200" rtl="1" algn="r">
              <a:lnSpc>
                <a:spcPct val="115000"/>
              </a:lnSpc>
              <a:spcBef>
                <a:spcPts val="0"/>
              </a:spcBef>
              <a:spcAft>
                <a:spcPts val="0"/>
              </a:spcAft>
              <a:buClr>
                <a:schemeClr val="dk1"/>
              </a:buClr>
              <a:buSzPts val="1500"/>
              <a:buFont typeface="Arial"/>
              <a:buChar char="●"/>
            </a:pPr>
            <a:r>
              <a:rPr lang="en" sz="1500">
                <a:latin typeface="Arial"/>
                <a:ea typeface="Arial"/>
                <a:cs typeface="Arial"/>
                <a:sym typeface="Arial"/>
              </a:rPr>
              <a:t>המודל ״חד־שלבי״ ולא מנצל תלות בין פיצ׳רים.</a:t>
            </a:r>
            <a:endParaRPr sz="1500">
              <a:latin typeface="Arial"/>
              <a:ea typeface="Arial"/>
              <a:cs typeface="Arial"/>
              <a:sym typeface="Arial"/>
            </a:endParaRPr>
          </a:p>
          <a:p>
            <a:pPr indent="-323850" lvl="0" marL="457200" rtl="1" algn="r">
              <a:lnSpc>
                <a:spcPct val="115000"/>
              </a:lnSpc>
              <a:spcBef>
                <a:spcPts val="0"/>
              </a:spcBef>
              <a:spcAft>
                <a:spcPts val="0"/>
              </a:spcAft>
              <a:buClr>
                <a:schemeClr val="dk1"/>
              </a:buClr>
              <a:buSzPts val="1500"/>
              <a:buFont typeface="Arial"/>
              <a:buChar char="●"/>
            </a:pPr>
            <a:r>
              <a:rPr lang="en" sz="1500">
                <a:latin typeface="Arial"/>
                <a:ea typeface="Arial"/>
                <a:cs typeface="Arial"/>
                <a:sym typeface="Arial"/>
              </a:rPr>
              <a:t>מערכת פחות סקיילבילית-  כל שינוי בדרישות (סוג פרי חדש, תנאי צילום אחרים, דרישת דיוק/רגישות חדשה) דורש כוונון ידני מחדש של כללי ההחלטה.</a:t>
            </a:r>
            <a:endParaRPr sz="1500">
              <a:latin typeface="Arial"/>
              <a:ea typeface="Arial"/>
              <a:cs typeface="Arial"/>
              <a:sym typeface="Arial"/>
            </a:endParaRPr>
          </a:p>
          <a:p>
            <a:pPr indent="0" lvl="0" marL="0" rtl="1" algn="r">
              <a:lnSpc>
                <a:spcPct val="115000"/>
              </a:lnSpc>
              <a:spcBef>
                <a:spcPts val="0"/>
              </a:spcBef>
              <a:spcAft>
                <a:spcPts val="0"/>
              </a:spcAft>
              <a:buNone/>
            </a:pPr>
            <a:r>
              <a:t/>
            </a:r>
            <a:endParaRPr sz="1500">
              <a:latin typeface="Arial"/>
              <a:ea typeface="Arial"/>
              <a:cs typeface="Arial"/>
              <a:sym typeface="Arial"/>
            </a:endParaRPr>
          </a:p>
          <a:p>
            <a:pPr indent="0" lvl="0" marL="457200" rtl="0" algn="l">
              <a:lnSpc>
                <a:spcPct val="115000"/>
              </a:lnSpc>
              <a:spcBef>
                <a:spcPts val="0"/>
              </a:spcBef>
              <a:spcAft>
                <a:spcPts val="0"/>
              </a:spcAft>
              <a:buNone/>
            </a:pPr>
            <a:r>
              <a:t/>
            </a:r>
            <a:endParaRPr b="1" sz="1700">
              <a:latin typeface="Roboto"/>
              <a:ea typeface="Roboto"/>
              <a:cs typeface="Roboto"/>
              <a:sym typeface="Roboto"/>
            </a:endParaRPr>
          </a:p>
          <a:p>
            <a:pPr indent="0" lvl="0" marL="0" rtl="0" algn="l">
              <a:spcBef>
                <a:spcPts val="0"/>
              </a:spcBef>
              <a:spcAft>
                <a:spcPts val="0"/>
              </a:spcAft>
              <a:buNone/>
            </a:pPr>
            <a:r>
              <a:t/>
            </a:r>
            <a:endParaRPr sz="1200">
              <a:solidFill>
                <a:srgbClr val="000000"/>
              </a:solidFill>
              <a:latin typeface="Roboto"/>
              <a:ea typeface="Roboto"/>
              <a:cs typeface="Roboto"/>
              <a:sym typeface="Roboto"/>
            </a:endParaRPr>
          </a:p>
        </p:txBody>
      </p:sp>
      <p:sp>
        <p:nvSpPr>
          <p:cNvPr id="554" name="Google Shape;554;p73"/>
          <p:cNvSpPr txBox="1"/>
          <p:nvPr/>
        </p:nvSpPr>
        <p:spPr>
          <a:xfrm>
            <a:off x="438150" y="217725"/>
            <a:ext cx="8267700" cy="77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100">
                <a:solidFill>
                  <a:schemeClr val="dk1"/>
                </a:solidFill>
                <a:latin typeface="Roboto"/>
                <a:ea typeface="Roboto"/>
                <a:cs typeface="Roboto"/>
                <a:sym typeface="Roboto"/>
              </a:rPr>
              <a:t>Rule-Based Model: Manual Thresholds</a:t>
            </a:r>
            <a:r>
              <a:rPr b="1" lang="en" sz="2100">
                <a:solidFill>
                  <a:schemeClr val="dk1"/>
                </a:solidFill>
                <a:latin typeface="Roboto"/>
                <a:ea typeface="Roboto"/>
                <a:cs typeface="Roboto"/>
                <a:sym typeface="Roboto"/>
              </a:rPr>
              <a:t> → בעיות </a:t>
            </a:r>
            <a:endParaRPr b="1" sz="2100">
              <a:solidFill>
                <a:schemeClr val="dk1"/>
              </a:solidFill>
              <a:latin typeface="Roboto"/>
              <a:ea typeface="Roboto"/>
              <a:cs typeface="Roboto"/>
              <a:sym typeface="Roboto"/>
            </a:endParaRPr>
          </a:p>
          <a:p>
            <a:pPr indent="0" lvl="0" marL="0" rtl="0" algn="l">
              <a:lnSpc>
                <a:spcPct val="115000"/>
              </a:lnSpc>
              <a:spcBef>
                <a:spcPts val="1800"/>
              </a:spcBef>
              <a:spcAft>
                <a:spcPts val="400"/>
              </a:spcAft>
              <a:buNone/>
            </a:pPr>
            <a:r>
              <a:t/>
            </a:r>
            <a:endParaRPr b="1" sz="17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74"/>
          <p:cNvSpPr txBox="1"/>
          <p:nvPr>
            <p:ph type="title"/>
          </p:nvPr>
        </p:nvSpPr>
        <p:spPr>
          <a:xfrm>
            <a:off x="178150" y="1066100"/>
            <a:ext cx="8598600" cy="3714000"/>
          </a:xfrm>
          <a:prstGeom prst="rect">
            <a:avLst/>
          </a:prstGeom>
        </p:spPr>
        <p:txBody>
          <a:bodyPr anchorCtr="0" anchor="t" bIns="0" lIns="0" spcFirstLastPara="1" rIns="0" wrap="square" tIns="0">
            <a:noAutofit/>
          </a:bodyPr>
          <a:lstStyle/>
          <a:p>
            <a:pPr indent="0" lvl="0" marL="0" rtl="0" algn="l">
              <a:lnSpc>
                <a:spcPct val="115000"/>
              </a:lnSpc>
              <a:spcBef>
                <a:spcPts val="0"/>
              </a:spcBef>
              <a:spcAft>
                <a:spcPts val="0"/>
              </a:spcAft>
              <a:buNone/>
            </a:pPr>
            <a:r>
              <a:rPr lang="en" sz="1600">
                <a:latin typeface="Arial"/>
                <a:ea typeface="Arial"/>
                <a:cs typeface="Arial"/>
                <a:sym typeface="Arial"/>
              </a:rPr>
              <a:t>ResNet‑50 model – Fresh vs Rotten fruit</a:t>
            </a:r>
            <a:endParaRPr sz="1600">
              <a:latin typeface="Arial"/>
              <a:ea typeface="Arial"/>
              <a:cs typeface="Arial"/>
              <a:sym typeface="Arial"/>
            </a:endParaRPr>
          </a:p>
          <a:p>
            <a:pPr indent="-330200" lvl="0" marL="457200" rtl="0" algn="l">
              <a:lnSpc>
                <a:spcPct val="115000"/>
              </a:lnSpc>
              <a:spcBef>
                <a:spcPts val="600"/>
              </a:spcBef>
              <a:spcAft>
                <a:spcPts val="0"/>
              </a:spcAft>
              <a:buClr>
                <a:schemeClr val="dk1"/>
              </a:buClr>
              <a:buSzPts val="1600"/>
              <a:buFont typeface="Arial"/>
              <a:buChar char="●"/>
            </a:pPr>
            <a:r>
              <a:rPr lang="en" sz="1600">
                <a:latin typeface="Arial"/>
                <a:ea typeface="Arial"/>
                <a:cs typeface="Arial"/>
                <a:sym typeface="Arial"/>
              </a:rPr>
              <a:t>We start from a ResNet‑50 pre‑trained on ImageNet, and replace only the last layer so it outputs 2 classes: fresh and rotten.​</a:t>
            </a:r>
            <a:endParaRPr sz="1600">
              <a:latin typeface="Arial"/>
              <a:ea typeface="Arial"/>
              <a:cs typeface="Arial"/>
              <a:sym typeface="Arial"/>
            </a:endParaRPr>
          </a:p>
          <a:p>
            <a:pPr indent="0" lvl="0" marL="0" rtl="0" algn="r">
              <a:spcBef>
                <a:spcPts val="0"/>
              </a:spcBef>
              <a:spcAft>
                <a:spcPts val="0"/>
              </a:spcAft>
              <a:buNone/>
            </a:pPr>
            <a:r>
              <a:t/>
            </a:r>
            <a:endParaRPr sz="1600">
              <a:latin typeface="Arial"/>
              <a:ea typeface="Arial"/>
              <a:cs typeface="Arial"/>
              <a:sym typeface="Arial"/>
            </a:endParaRPr>
          </a:p>
        </p:txBody>
      </p:sp>
      <p:sp>
        <p:nvSpPr>
          <p:cNvPr id="560" name="Google Shape;560;p74"/>
          <p:cNvSpPr txBox="1"/>
          <p:nvPr/>
        </p:nvSpPr>
        <p:spPr>
          <a:xfrm>
            <a:off x="438150" y="217725"/>
            <a:ext cx="8267700" cy="771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300">
                <a:solidFill>
                  <a:schemeClr val="dk1"/>
                </a:solidFill>
                <a:latin typeface="Roboto"/>
                <a:ea typeface="Roboto"/>
                <a:cs typeface="Roboto"/>
                <a:sym typeface="Roboto"/>
              </a:rPr>
              <a:t>CNN</a:t>
            </a:r>
            <a:endParaRPr b="1" sz="2300">
              <a:solidFill>
                <a:schemeClr val="dk1"/>
              </a:solidFill>
              <a:latin typeface="Roboto"/>
              <a:ea typeface="Roboto"/>
              <a:cs typeface="Roboto"/>
              <a:sym typeface="Roboto"/>
            </a:endParaRPr>
          </a:p>
          <a:p>
            <a:pPr indent="0" lvl="0" marL="0" rtl="0" algn="l">
              <a:lnSpc>
                <a:spcPct val="115000"/>
              </a:lnSpc>
              <a:spcBef>
                <a:spcPts val="1800"/>
              </a:spcBef>
              <a:spcAft>
                <a:spcPts val="400"/>
              </a:spcAft>
              <a:buNone/>
            </a:pPr>
            <a:r>
              <a:t/>
            </a:r>
            <a:endParaRPr b="1" sz="1700">
              <a:latin typeface="Roboto"/>
              <a:ea typeface="Roboto"/>
              <a:cs typeface="Roboto"/>
              <a:sym typeface="Roboto"/>
            </a:endParaRPr>
          </a:p>
        </p:txBody>
      </p:sp>
      <p:pic>
        <p:nvPicPr>
          <p:cNvPr id="561" name="Google Shape;561;p74"/>
          <p:cNvPicPr preferRelativeResize="0"/>
          <p:nvPr/>
        </p:nvPicPr>
        <p:blipFill>
          <a:blip r:embed="rId3">
            <a:alphaModFix/>
          </a:blip>
          <a:stretch>
            <a:fillRect/>
          </a:stretch>
        </p:blipFill>
        <p:spPr>
          <a:xfrm>
            <a:off x="1945025" y="2138725"/>
            <a:ext cx="5253949" cy="28989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75"/>
          <p:cNvSpPr txBox="1"/>
          <p:nvPr/>
        </p:nvSpPr>
        <p:spPr>
          <a:xfrm>
            <a:off x="438150" y="109550"/>
            <a:ext cx="8267700" cy="771000"/>
          </a:xfrm>
          <a:prstGeom prst="rect">
            <a:avLst/>
          </a:prstGeom>
          <a:noFill/>
          <a:ln>
            <a:noFill/>
          </a:ln>
        </p:spPr>
        <p:txBody>
          <a:bodyPr anchorCtr="0" anchor="t" bIns="91425" lIns="91425" spcFirstLastPara="1" rIns="91425" wrap="square" tIns="91425">
            <a:noAutofit/>
          </a:bodyPr>
          <a:lstStyle/>
          <a:p>
            <a:pPr indent="0" lvl="0" marL="0" rtl="1" algn="ctr">
              <a:lnSpc>
                <a:spcPct val="115000"/>
              </a:lnSpc>
              <a:spcBef>
                <a:spcPts val="0"/>
              </a:spcBef>
              <a:spcAft>
                <a:spcPts val="0"/>
              </a:spcAft>
              <a:buNone/>
            </a:pPr>
            <a:r>
              <a:rPr b="1" lang="en" sz="2100">
                <a:solidFill>
                  <a:schemeClr val="dk1"/>
                </a:solidFill>
                <a:latin typeface="Roboto"/>
                <a:ea typeface="Roboto"/>
                <a:cs typeface="Roboto"/>
                <a:sym typeface="Roboto"/>
              </a:rPr>
              <a:t>השוואת המודלים </a:t>
            </a:r>
            <a:endParaRPr b="1" sz="2100">
              <a:solidFill>
                <a:schemeClr val="dk1"/>
              </a:solidFill>
              <a:latin typeface="Roboto"/>
              <a:ea typeface="Roboto"/>
              <a:cs typeface="Roboto"/>
              <a:sym typeface="Roboto"/>
            </a:endParaRPr>
          </a:p>
          <a:p>
            <a:pPr indent="0" lvl="0" marL="0" rtl="0" algn="l">
              <a:lnSpc>
                <a:spcPct val="115000"/>
              </a:lnSpc>
              <a:spcBef>
                <a:spcPts val="1800"/>
              </a:spcBef>
              <a:spcAft>
                <a:spcPts val="400"/>
              </a:spcAft>
              <a:buNone/>
            </a:pPr>
            <a:r>
              <a:t/>
            </a:r>
            <a:endParaRPr b="1" sz="1700">
              <a:latin typeface="Roboto"/>
              <a:ea typeface="Roboto"/>
              <a:cs typeface="Roboto"/>
              <a:sym typeface="Roboto"/>
            </a:endParaRPr>
          </a:p>
        </p:txBody>
      </p:sp>
      <p:sp>
        <p:nvSpPr>
          <p:cNvPr id="567" name="Google Shape;567;p75"/>
          <p:cNvSpPr txBox="1"/>
          <p:nvPr/>
        </p:nvSpPr>
        <p:spPr>
          <a:xfrm>
            <a:off x="438150" y="880550"/>
            <a:ext cx="8499300" cy="367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lt1"/>
              </a:solidFill>
              <a:latin typeface="DM Sans"/>
              <a:ea typeface="DM Sans"/>
              <a:cs typeface="DM Sans"/>
              <a:sym typeface="DM Sans"/>
            </a:endParaRPr>
          </a:p>
        </p:txBody>
      </p:sp>
      <p:graphicFrame>
        <p:nvGraphicFramePr>
          <p:cNvPr id="568" name="Google Shape;568;p75"/>
          <p:cNvGraphicFramePr/>
          <p:nvPr/>
        </p:nvGraphicFramePr>
        <p:xfrm>
          <a:off x="999450" y="539175"/>
          <a:ext cx="3000000" cy="3000000"/>
        </p:xfrm>
        <a:graphic>
          <a:graphicData uri="http://schemas.openxmlformats.org/drawingml/2006/table">
            <a:tbl>
              <a:tblPr>
                <a:noFill/>
                <a:tableStyleId>{689A1F83-2F21-4591-998E-1D227CDB2C89}</a:tableStyleId>
              </a:tblPr>
              <a:tblGrid>
                <a:gridCol w="2413000"/>
                <a:gridCol w="2413000"/>
                <a:gridCol w="2413000"/>
              </a:tblGrid>
              <a:tr h="381000">
                <a:tc>
                  <a:txBody>
                    <a:bodyPr/>
                    <a:lstStyle/>
                    <a:p>
                      <a:pPr indent="0" lvl="0" marL="0" rtl="0" algn="l">
                        <a:spcBef>
                          <a:spcPts val="0"/>
                        </a:spcBef>
                        <a:spcAft>
                          <a:spcPts val="0"/>
                        </a:spcAft>
                        <a:buNone/>
                      </a:pPr>
                      <a:r>
                        <a:rPr lang="en">
                          <a:solidFill>
                            <a:schemeClr val="dk1"/>
                          </a:solidFill>
                        </a:rPr>
                        <a:t>CNN</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מודל ידני</a:t>
                      </a:r>
                      <a:endParaRPr>
                        <a:solidFill>
                          <a:schemeClr val="dk1"/>
                        </a:solidFill>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381000">
                <a:tc>
                  <a:txBody>
                    <a:bodyPr/>
                    <a:lstStyle/>
                    <a:p>
                      <a:pPr indent="0" lvl="0" marL="0" rtl="1" algn="r">
                        <a:spcBef>
                          <a:spcPts val="0"/>
                        </a:spcBef>
                        <a:spcAft>
                          <a:spcPts val="0"/>
                        </a:spcAft>
                        <a:buNone/>
                      </a:pPr>
                      <a:r>
                        <a:rPr lang="en">
                          <a:solidFill>
                            <a:schemeClr val="dk1"/>
                          </a:solidFill>
                        </a:rPr>
                        <a:t>הזנת תמונת RGB מלאה (224×224) אחרי נרמול. </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סגמנטציה והוצאת פיצ'רים, עבור פיצ'רים של מרקם על ידי המרה לגווני אפור ושימוש במטריצת</a:t>
                      </a:r>
                      <a:endParaRPr>
                        <a:solidFill>
                          <a:schemeClr val="dk1"/>
                        </a:solidFill>
                      </a:endParaRPr>
                    </a:p>
                    <a:p>
                      <a:pPr indent="0" lvl="0" marL="0" rtl="0" algn="l">
                        <a:spcBef>
                          <a:spcPts val="0"/>
                        </a:spcBef>
                        <a:spcAft>
                          <a:spcPts val="0"/>
                        </a:spcAft>
                        <a:buNone/>
                      </a:pPr>
                      <a:r>
                        <a:rPr lang="en">
                          <a:solidFill>
                            <a:schemeClr val="dk1"/>
                          </a:solidFill>
                        </a:rPr>
                        <a:t>GLCM</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עיבוד קלט</a:t>
                      </a:r>
                      <a:endParaRPr>
                        <a:solidFill>
                          <a:schemeClr val="dk1"/>
                        </a:solidFill>
                      </a:endParaRPr>
                    </a:p>
                  </a:txBody>
                  <a:tcPr marT="91425" marB="91425" marR="91425" marL="91425"/>
                </a:tc>
              </a:tr>
              <a:tr h="381000">
                <a:tc>
                  <a:txBody>
                    <a:bodyPr/>
                    <a:lstStyle/>
                    <a:p>
                      <a:pPr indent="0" lvl="0" marL="0" rtl="1" algn="r">
                        <a:spcBef>
                          <a:spcPts val="0"/>
                        </a:spcBef>
                        <a:spcAft>
                          <a:spcPts val="0"/>
                        </a:spcAft>
                        <a:buNone/>
                      </a:pPr>
                      <a:r>
                        <a:rPr lang="en">
                          <a:solidFill>
                            <a:schemeClr val="dk1"/>
                          </a:solidFill>
                        </a:rPr>
                        <a:t>נלמדים בשכבות הרשת</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נקבע ידנית</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פיצ'רים</a:t>
                      </a:r>
                      <a:endParaRPr>
                        <a:solidFill>
                          <a:schemeClr val="dk1"/>
                        </a:solidFill>
                      </a:endParaRPr>
                    </a:p>
                  </a:txBody>
                  <a:tcPr marT="91425" marB="91425" marR="91425" marL="91425"/>
                </a:tc>
              </a:tr>
              <a:tr h="381000">
                <a:tc>
                  <a:txBody>
                    <a:bodyPr/>
                    <a:lstStyle/>
                    <a:p>
                      <a:pPr indent="0" lvl="0" marL="0" rtl="1" algn="r">
                        <a:spcBef>
                          <a:spcPts val="0"/>
                        </a:spcBef>
                        <a:spcAft>
                          <a:spcPts val="0"/>
                        </a:spcAft>
                        <a:buNone/>
                      </a:pPr>
                      <a:r>
                        <a:rPr lang="en">
                          <a:solidFill>
                            <a:schemeClr val="dk1"/>
                          </a:solidFill>
                        </a:rPr>
                        <a:t>כיוונון בשני שלבים: קודם רק השכבה האחרונה, ואז השכבה הרביעית והאחרונה יחד.</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הרצה פעמים רבות עד מציאת ערכי הסף שנותנים את התוצאה הטובה ביותר</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אימון</a:t>
                      </a:r>
                      <a:endParaRPr>
                        <a:solidFill>
                          <a:schemeClr val="dk1"/>
                        </a:solidFill>
                      </a:endParaRPr>
                    </a:p>
                  </a:txBody>
                  <a:tcPr marT="91425" marB="91425" marR="91425" marL="91425"/>
                </a:tc>
              </a:tr>
              <a:tr h="381000">
                <a:tc>
                  <a:txBody>
                    <a:bodyPr/>
                    <a:lstStyle/>
                    <a:p>
                      <a:pPr indent="0" lvl="0" marL="0" rtl="1" algn="r">
                        <a:spcBef>
                          <a:spcPts val="0"/>
                        </a:spcBef>
                        <a:spcAft>
                          <a:spcPts val="0"/>
                        </a:spcAft>
                        <a:buNone/>
                      </a:pPr>
                      <a:r>
                        <a:rPr lang="en">
                          <a:solidFill>
                            <a:schemeClr val="dk1"/>
                          </a:solidFill>
                        </a:rPr>
                        <a:t>נמוכה מאוד (למידה לא שקופה)</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מלאה</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יכולת שליטה והסבר </a:t>
                      </a:r>
                      <a:endParaRPr>
                        <a:solidFill>
                          <a:schemeClr val="dk1"/>
                        </a:solidFill>
                      </a:endParaRPr>
                    </a:p>
                  </a:txBody>
                  <a:tcPr marT="91425" marB="91425" marR="91425" marL="91425"/>
                </a:tc>
              </a:tr>
              <a:tr h="381000">
                <a:tc>
                  <a:txBody>
                    <a:bodyPr/>
                    <a:lstStyle/>
                    <a:p>
                      <a:pPr indent="0" lvl="0" marL="0" rtl="1" algn="r">
                        <a:spcBef>
                          <a:spcPts val="0"/>
                        </a:spcBef>
                        <a:spcAft>
                          <a:spcPts val="0"/>
                        </a:spcAft>
                        <a:buNone/>
                      </a:pPr>
                      <a:r>
                        <a:rPr lang="en">
                          <a:solidFill>
                            <a:schemeClr val="dk1"/>
                          </a:solidFill>
                        </a:rPr>
                        <a:t>גבוהה יותר, למרות שהעברת הלמידה ממודל קיים מפחיתה את כמות התמונות הנדרשת</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לאחר קביעת הפיצ'רים- נמוכה מאוד</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דרישת נתונים</a:t>
                      </a:r>
                      <a:endParaRPr>
                        <a:solidFill>
                          <a:schemeClr val="dk1"/>
                        </a:solidFill>
                      </a:endParaRPr>
                    </a:p>
                  </a:txBody>
                  <a:tcPr marT="91425" marB="91425" marR="91425" marL="91425"/>
                </a:tc>
              </a:tr>
              <a:tr h="381000">
                <a:tc>
                  <a:txBody>
                    <a:bodyPr/>
                    <a:lstStyle/>
                    <a:p>
                      <a:pPr indent="0" lvl="0" marL="0" rtl="1" algn="r">
                        <a:spcBef>
                          <a:spcPts val="0"/>
                        </a:spcBef>
                        <a:spcAft>
                          <a:spcPts val="0"/>
                        </a:spcAft>
                        <a:buNone/>
                      </a:pPr>
                      <a:r>
                        <a:rPr lang="en">
                          <a:solidFill>
                            <a:schemeClr val="dk1"/>
                          </a:solidFill>
                        </a:rPr>
                        <a:t>קצר, באמצעות העברת למידה</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ארוך, חשיבה והתאמת פיצ'רים</a:t>
                      </a:r>
                      <a:endParaRPr>
                        <a:solidFill>
                          <a:schemeClr val="dk1"/>
                        </a:solidFill>
                      </a:endParaRPr>
                    </a:p>
                  </a:txBody>
                  <a:tcPr marT="91425" marB="91425" marR="91425" marL="91425"/>
                </a:tc>
                <a:tc>
                  <a:txBody>
                    <a:bodyPr/>
                    <a:lstStyle/>
                    <a:p>
                      <a:pPr indent="0" lvl="0" marL="0" rtl="1" algn="r">
                        <a:spcBef>
                          <a:spcPts val="0"/>
                        </a:spcBef>
                        <a:spcAft>
                          <a:spcPts val="0"/>
                        </a:spcAft>
                        <a:buNone/>
                      </a:pPr>
                      <a:r>
                        <a:rPr lang="en">
                          <a:solidFill>
                            <a:schemeClr val="dk1"/>
                          </a:solidFill>
                        </a:rPr>
                        <a:t>זמן פיתוח והתאמה לבעיה חדשה</a:t>
                      </a:r>
                      <a:endParaRPr>
                        <a:solidFill>
                          <a:schemeClr val="dk1"/>
                        </a:solidFill>
                      </a:endParaRPr>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Business Plan Presentation">
  <a:themeElements>
    <a:clrScheme name="Simple Light">
      <a:dk1>
        <a:srgbClr val="F9F9F9"/>
      </a:dk1>
      <a:lt1>
        <a:srgbClr val="183C40"/>
      </a:lt1>
      <a:dk2>
        <a:srgbClr val="20494D"/>
      </a:dk2>
      <a:lt2>
        <a:srgbClr val="799DA7"/>
      </a:lt2>
      <a:accent1>
        <a:srgbClr val="B0D5CD"/>
      </a:accent1>
      <a:accent2>
        <a:srgbClr val="A6DAEA"/>
      </a:accent2>
      <a:accent3>
        <a:srgbClr val="B78D43"/>
      </a:accent3>
      <a:accent4>
        <a:srgbClr val="9AA864"/>
      </a:accent4>
      <a:accent5>
        <a:srgbClr val="426345"/>
      </a:accent5>
      <a:accent6>
        <a:srgbClr val="DCDCDC"/>
      </a:accent6>
      <a:hlink>
        <a:srgbClr val="B0D5C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